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C11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16" autoAdjust="0"/>
  </p:normalViewPr>
  <p:slideViewPr>
    <p:cSldViewPr snapToGrid="0">
      <p:cViewPr varScale="1">
        <p:scale>
          <a:sx n="108" d="100"/>
          <a:sy n="108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Wins vs. Losses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Wins 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6000"/>
                    <a:satMod val="120000"/>
                  </a:schemeClr>
                  <a:schemeClr val="accent1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1998</c:v>
                </c:pt>
                <c:pt idx="1">
                  <c:v>2014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Losses 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2">
                    <a:shade val="36000"/>
                    <a:satMod val="120000"/>
                  </a:schemeClr>
                  <a:schemeClr val="accent2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1998</c:v>
                </c:pt>
                <c:pt idx="1">
                  <c:v>2014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4439160"/>
        <c:axId val="144439944"/>
      </c:barChart>
      <c:catAx>
        <c:axId val="14443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39944"/>
        <c:crosses val="autoZero"/>
        <c:auto val="1"/>
        <c:lblAlgn val="ctr"/>
        <c:lblOffset val="100"/>
        <c:noMultiLvlLbl val="0"/>
      </c:catAx>
      <c:valAx>
        <c:axId val="14443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39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DE6FD-E4C7-4B6D-9EFB-C3A6DBE0786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8A4C64-5569-402E-AB54-59D14CB7D620}">
      <dgm:prSet phldrT="[Text]"/>
      <dgm:spPr/>
      <dgm:t>
        <a:bodyPr/>
        <a:lstStyle/>
        <a:p>
          <a:r>
            <a:rPr lang="en-US" cap="all" baseline="0" dirty="0" smtClean="0"/>
            <a:t>Winning it all</a:t>
          </a:r>
          <a:endParaRPr lang="en-US" cap="all" baseline="0" dirty="0"/>
        </a:p>
      </dgm:t>
    </dgm:pt>
    <dgm:pt modelId="{709948BD-3487-4829-B92A-61A2A2D0866D}" type="parTrans" cxnId="{3521A329-57CF-4FFD-A796-C0C5C18B7C0A}">
      <dgm:prSet/>
      <dgm:spPr/>
      <dgm:t>
        <a:bodyPr/>
        <a:lstStyle/>
        <a:p>
          <a:endParaRPr lang="en-US"/>
        </a:p>
      </dgm:t>
    </dgm:pt>
    <dgm:pt modelId="{7CD940BA-A2B1-40A4-886D-8B58779882FF}" type="sibTrans" cxnId="{3521A329-57CF-4FFD-A796-C0C5C18B7C0A}">
      <dgm:prSet/>
      <dgm:spPr/>
      <dgm:t>
        <a:bodyPr/>
        <a:lstStyle/>
        <a:p>
          <a:endParaRPr lang="en-US"/>
        </a:p>
      </dgm:t>
    </dgm:pt>
    <dgm:pt modelId="{6BD997A6-EC46-4AF7-8EE3-8B6EE1B0851E}">
      <dgm:prSet phldrT="[Text]"/>
      <dgm:spPr/>
      <dgm:t>
        <a:bodyPr/>
        <a:lstStyle/>
        <a:p>
          <a:r>
            <a:rPr lang="en-US" dirty="0" smtClean="0"/>
            <a:t>Little help from the man upstairs; He is a Broncos fan!</a:t>
          </a:r>
        </a:p>
      </dgm:t>
    </dgm:pt>
    <dgm:pt modelId="{213689F5-B91A-4305-A0DE-A74C0075D087}" type="parTrans" cxnId="{13714DA8-7203-4724-A370-30C95BB83FE9}">
      <dgm:prSet/>
      <dgm:spPr/>
      <dgm:t>
        <a:bodyPr/>
        <a:lstStyle/>
        <a:p>
          <a:endParaRPr lang="en-US"/>
        </a:p>
      </dgm:t>
    </dgm:pt>
    <dgm:pt modelId="{DCE21E0E-D51E-4BDC-91AD-CE423F096872}" type="sibTrans" cxnId="{13714DA8-7203-4724-A370-30C95BB83FE9}">
      <dgm:prSet/>
      <dgm:spPr/>
      <dgm:t>
        <a:bodyPr/>
        <a:lstStyle/>
        <a:p>
          <a:endParaRPr lang="en-US"/>
        </a:p>
      </dgm:t>
    </dgm:pt>
    <dgm:pt modelId="{FDE671DF-D593-442B-AD70-D72DC9F495D4}">
      <dgm:prSet phldrT="[Text]"/>
      <dgm:spPr/>
      <dgm:t>
        <a:bodyPr/>
        <a:lstStyle/>
        <a:p>
          <a:r>
            <a:rPr lang="en-US" dirty="0" smtClean="0"/>
            <a:t>A good offense to put points on the board!</a:t>
          </a:r>
          <a:endParaRPr lang="en-US" dirty="0"/>
        </a:p>
      </dgm:t>
    </dgm:pt>
    <dgm:pt modelId="{FDEAF678-E618-4FD4-BEE9-28EFAFF7B1B8}" type="parTrans" cxnId="{5D3CCBE5-805A-418C-929A-DC288FBA8698}">
      <dgm:prSet/>
      <dgm:spPr/>
      <dgm:t>
        <a:bodyPr/>
        <a:lstStyle/>
        <a:p>
          <a:endParaRPr lang="en-US"/>
        </a:p>
      </dgm:t>
    </dgm:pt>
    <dgm:pt modelId="{4BC0B8C9-08AC-426B-9F38-60FE15C9B800}" type="sibTrans" cxnId="{5D3CCBE5-805A-418C-929A-DC288FBA8698}">
      <dgm:prSet/>
      <dgm:spPr/>
      <dgm:t>
        <a:bodyPr/>
        <a:lstStyle/>
        <a:p>
          <a:endParaRPr lang="en-US"/>
        </a:p>
      </dgm:t>
    </dgm:pt>
    <dgm:pt modelId="{BFF714A0-9F56-40CE-8D84-DE48AE64F8E3}">
      <dgm:prSet phldrT="[Text]"/>
      <dgm:spPr/>
      <dgm:t>
        <a:bodyPr/>
        <a:lstStyle/>
        <a:p>
          <a:r>
            <a:rPr lang="en-US" dirty="0" smtClean="0"/>
            <a:t>A good defense to keep the other teams’ points off the board!</a:t>
          </a:r>
          <a:endParaRPr lang="en-US" dirty="0"/>
        </a:p>
      </dgm:t>
    </dgm:pt>
    <dgm:pt modelId="{417EBE58-F3DE-46DB-B03B-F1D5FE01EAAA}" type="parTrans" cxnId="{410A2775-92C7-4668-8B18-986638F0C2EE}">
      <dgm:prSet/>
      <dgm:spPr/>
      <dgm:t>
        <a:bodyPr/>
        <a:lstStyle/>
        <a:p>
          <a:endParaRPr lang="en-US"/>
        </a:p>
      </dgm:t>
    </dgm:pt>
    <dgm:pt modelId="{598F215B-7000-4867-855C-56E23EBA0CAB}" type="sibTrans" cxnId="{410A2775-92C7-4668-8B18-986638F0C2EE}">
      <dgm:prSet/>
      <dgm:spPr/>
      <dgm:t>
        <a:bodyPr/>
        <a:lstStyle/>
        <a:p>
          <a:endParaRPr lang="en-US"/>
        </a:p>
      </dgm:t>
    </dgm:pt>
    <dgm:pt modelId="{4DE908F8-BE84-484C-9E9E-678B1D1C4C88}">
      <dgm:prSet phldrT="[Text]"/>
      <dgm:spPr/>
      <dgm:t>
        <a:bodyPr/>
        <a:lstStyle/>
        <a:p>
          <a:r>
            <a:rPr lang="en-US" dirty="0" smtClean="0"/>
            <a:t>Loyal fans to say the prayers!</a:t>
          </a:r>
          <a:endParaRPr lang="en-US" dirty="0"/>
        </a:p>
      </dgm:t>
    </dgm:pt>
    <dgm:pt modelId="{DA2233B5-3335-49CE-8895-5D61C6957544}" type="parTrans" cxnId="{6B149A4F-C89B-4101-A3F6-F7D4A3E58CA2}">
      <dgm:prSet/>
      <dgm:spPr/>
      <dgm:t>
        <a:bodyPr/>
        <a:lstStyle/>
        <a:p>
          <a:endParaRPr lang="en-US"/>
        </a:p>
      </dgm:t>
    </dgm:pt>
    <dgm:pt modelId="{C82890D6-9F4A-4D15-AA9E-A6D7329F5E28}" type="sibTrans" cxnId="{6B149A4F-C89B-4101-A3F6-F7D4A3E58CA2}">
      <dgm:prSet/>
      <dgm:spPr/>
      <dgm:t>
        <a:bodyPr/>
        <a:lstStyle/>
        <a:p>
          <a:endParaRPr lang="en-US"/>
        </a:p>
      </dgm:t>
    </dgm:pt>
    <dgm:pt modelId="{15F1B5C1-B106-4215-A588-70E9A9075008}" type="pres">
      <dgm:prSet presAssocID="{E1FDE6FD-E4C7-4B6D-9EFB-C3A6DBE0786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642FFD-3BDE-4579-9465-F4D97F8E7371}" type="pres">
      <dgm:prSet presAssocID="{E1FDE6FD-E4C7-4B6D-9EFB-C3A6DBE07865}" presName="matrix" presStyleCnt="0"/>
      <dgm:spPr/>
    </dgm:pt>
    <dgm:pt modelId="{64B906A3-90E7-48E0-B336-2D82C8298AAA}" type="pres">
      <dgm:prSet presAssocID="{E1FDE6FD-E4C7-4B6D-9EFB-C3A6DBE07865}" presName="tile1" presStyleLbl="node1" presStyleIdx="0" presStyleCnt="4"/>
      <dgm:spPr/>
      <dgm:t>
        <a:bodyPr/>
        <a:lstStyle/>
        <a:p>
          <a:endParaRPr lang="en-US"/>
        </a:p>
      </dgm:t>
    </dgm:pt>
    <dgm:pt modelId="{B5826567-6A75-4DF4-A813-826FD6DEFFE1}" type="pres">
      <dgm:prSet presAssocID="{E1FDE6FD-E4C7-4B6D-9EFB-C3A6DBE0786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85BA4-BD15-4D83-9780-BF60D8D281F4}" type="pres">
      <dgm:prSet presAssocID="{E1FDE6FD-E4C7-4B6D-9EFB-C3A6DBE07865}" presName="tile2" presStyleLbl="node1" presStyleIdx="1" presStyleCnt="4"/>
      <dgm:spPr/>
      <dgm:t>
        <a:bodyPr/>
        <a:lstStyle/>
        <a:p>
          <a:endParaRPr lang="en-US"/>
        </a:p>
      </dgm:t>
    </dgm:pt>
    <dgm:pt modelId="{337AD6B4-4445-4ED2-8975-04AC7C923F0F}" type="pres">
      <dgm:prSet presAssocID="{E1FDE6FD-E4C7-4B6D-9EFB-C3A6DBE0786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D40B5-8AA9-4162-88EC-CE18006EC0A9}" type="pres">
      <dgm:prSet presAssocID="{E1FDE6FD-E4C7-4B6D-9EFB-C3A6DBE07865}" presName="tile3" presStyleLbl="node1" presStyleIdx="2" presStyleCnt="4"/>
      <dgm:spPr/>
      <dgm:t>
        <a:bodyPr/>
        <a:lstStyle/>
        <a:p>
          <a:endParaRPr lang="en-US"/>
        </a:p>
      </dgm:t>
    </dgm:pt>
    <dgm:pt modelId="{0A0049FC-2B42-4CEB-8BBA-023AAC9AAA0A}" type="pres">
      <dgm:prSet presAssocID="{E1FDE6FD-E4C7-4B6D-9EFB-C3A6DBE0786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EBBCE-F4B8-4CF2-9532-FE617E99AFED}" type="pres">
      <dgm:prSet presAssocID="{E1FDE6FD-E4C7-4B6D-9EFB-C3A6DBE07865}" presName="tile4" presStyleLbl="node1" presStyleIdx="3" presStyleCnt="4"/>
      <dgm:spPr/>
      <dgm:t>
        <a:bodyPr/>
        <a:lstStyle/>
        <a:p>
          <a:endParaRPr lang="en-US"/>
        </a:p>
      </dgm:t>
    </dgm:pt>
    <dgm:pt modelId="{9131C6B0-B246-47B2-B1AC-6F512D42C937}" type="pres">
      <dgm:prSet presAssocID="{E1FDE6FD-E4C7-4B6D-9EFB-C3A6DBE0786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6640F-6042-43FE-BF05-5E1B66A8755C}" type="pres">
      <dgm:prSet presAssocID="{E1FDE6FD-E4C7-4B6D-9EFB-C3A6DBE0786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61D9C1D-BB2A-4654-9FCB-76FCAEFBFA79}" type="presOf" srcId="{4DE908F8-BE84-484C-9E9E-678B1D1C4C88}" destId="{9131C6B0-B246-47B2-B1AC-6F512D42C937}" srcOrd="1" destOrd="0" presId="urn:microsoft.com/office/officeart/2005/8/layout/matrix1"/>
    <dgm:cxn modelId="{5D3CCBE5-805A-418C-929A-DC288FBA8698}" srcId="{3E8A4C64-5569-402E-AB54-59D14CB7D620}" destId="{FDE671DF-D593-442B-AD70-D72DC9F495D4}" srcOrd="1" destOrd="0" parTransId="{FDEAF678-E618-4FD4-BEE9-28EFAFF7B1B8}" sibTransId="{4BC0B8C9-08AC-426B-9F38-60FE15C9B800}"/>
    <dgm:cxn modelId="{13714DA8-7203-4724-A370-30C95BB83FE9}" srcId="{3E8A4C64-5569-402E-AB54-59D14CB7D620}" destId="{6BD997A6-EC46-4AF7-8EE3-8B6EE1B0851E}" srcOrd="0" destOrd="0" parTransId="{213689F5-B91A-4305-A0DE-A74C0075D087}" sibTransId="{DCE21E0E-D51E-4BDC-91AD-CE423F096872}"/>
    <dgm:cxn modelId="{E6B6EB35-54FB-41BB-8974-731A9959A2C9}" type="presOf" srcId="{4DE908F8-BE84-484C-9E9E-678B1D1C4C88}" destId="{B8BEBBCE-F4B8-4CF2-9532-FE617E99AFED}" srcOrd="0" destOrd="0" presId="urn:microsoft.com/office/officeart/2005/8/layout/matrix1"/>
    <dgm:cxn modelId="{1714AB7E-3884-486A-B2AD-E1781D866429}" type="presOf" srcId="{FDE671DF-D593-442B-AD70-D72DC9F495D4}" destId="{337AD6B4-4445-4ED2-8975-04AC7C923F0F}" srcOrd="1" destOrd="0" presId="urn:microsoft.com/office/officeart/2005/8/layout/matrix1"/>
    <dgm:cxn modelId="{3521A329-57CF-4FFD-A796-C0C5C18B7C0A}" srcId="{E1FDE6FD-E4C7-4B6D-9EFB-C3A6DBE07865}" destId="{3E8A4C64-5569-402E-AB54-59D14CB7D620}" srcOrd="0" destOrd="0" parTransId="{709948BD-3487-4829-B92A-61A2A2D0866D}" sibTransId="{7CD940BA-A2B1-40A4-886D-8B58779882FF}"/>
    <dgm:cxn modelId="{6B149A4F-C89B-4101-A3F6-F7D4A3E58CA2}" srcId="{3E8A4C64-5569-402E-AB54-59D14CB7D620}" destId="{4DE908F8-BE84-484C-9E9E-678B1D1C4C88}" srcOrd="3" destOrd="0" parTransId="{DA2233B5-3335-49CE-8895-5D61C6957544}" sibTransId="{C82890D6-9F4A-4D15-AA9E-A6D7329F5E28}"/>
    <dgm:cxn modelId="{249B4431-ED71-4B1D-A719-C4511C5E0F5E}" type="presOf" srcId="{BFF714A0-9F56-40CE-8D84-DE48AE64F8E3}" destId="{0A0049FC-2B42-4CEB-8BBA-023AAC9AAA0A}" srcOrd="1" destOrd="0" presId="urn:microsoft.com/office/officeart/2005/8/layout/matrix1"/>
    <dgm:cxn modelId="{DB187E2F-8489-417A-92E5-F55402785798}" type="presOf" srcId="{BFF714A0-9F56-40CE-8D84-DE48AE64F8E3}" destId="{563D40B5-8AA9-4162-88EC-CE18006EC0A9}" srcOrd="0" destOrd="0" presId="urn:microsoft.com/office/officeart/2005/8/layout/matrix1"/>
    <dgm:cxn modelId="{8AC59C0F-BBC3-4CCD-8B19-96E94594B26F}" type="presOf" srcId="{3E8A4C64-5569-402E-AB54-59D14CB7D620}" destId="{9AE6640F-6042-43FE-BF05-5E1B66A8755C}" srcOrd="0" destOrd="0" presId="urn:microsoft.com/office/officeart/2005/8/layout/matrix1"/>
    <dgm:cxn modelId="{410A2775-92C7-4668-8B18-986638F0C2EE}" srcId="{3E8A4C64-5569-402E-AB54-59D14CB7D620}" destId="{BFF714A0-9F56-40CE-8D84-DE48AE64F8E3}" srcOrd="2" destOrd="0" parTransId="{417EBE58-F3DE-46DB-B03B-F1D5FE01EAAA}" sibTransId="{598F215B-7000-4867-855C-56E23EBA0CAB}"/>
    <dgm:cxn modelId="{A8859039-C4C7-49C2-BE69-AE9DDA6E6724}" type="presOf" srcId="{6BD997A6-EC46-4AF7-8EE3-8B6EE1B0851E}" destId="{64B906A3-90E7-48E0-B336-2D82C8298AAA}" srcOrd="0" destOrd="0" presId="urn:microsoft.com/office/officeart/2005/8/layout/matrix1"/>
    <dgm:cxn modelId="{E961DA38-A0BC-4AC8-BE5E-2B0DF1263384}" type="presOf" srcId="{6BD997A6-EC46-4AF7-8EE3-8B6EE1B0851E}" destId="{B5826567-6A75-4DF4-A813-826FD6DEFFE1}" srcOrd="1" destOrd="0" presId="urn:microsoft.com/office/officeart/2005/8/layout/matrix1"/>
    <dgm:cxn modelId="{EE8460BD-BDF7-4CE2-AAFA-D49BBDAD5032}" type="presOf" srcId="{E1FDE6FD-E4C7-4B6D-9EFB-C3A6DBE07865}" destId="{15F1B5C1-B106-4215-A588-70E9A9075008}" srcOrd="0" destOrd="0" presId="urn:microsoft.com/office/officeart/2005/8/layout/matrix1"/>
    <dgm:cxn modelId="{534831AC-9A78-4CB9-8C6B-3C7A742D7C7D}" type="presOf" srcId="{FDE671DF-D593-442B-AD70-D72DC9F495D4}" destId="{78C85BA4-BD15-4D83-9780-BF60D8D281F4}" srcOrd="0" destOrd="0" presId="urn:microsoft.com/office/officeart/2005/8/layout/matrix1"/>
    <dgm:cxn modelId="{5C2445A2-7B5A-4745-A658-3FFC60BF4288}" type="presParOf" srcId="{15F1B5C1-B106-4215-A588-70E9A9075008}" destId="{5F642FFD-3BDE-4579-9465-F4D97F8E7371}" srcOrd="0" destOrd="0" presId="urn:microsoft.com/office/officeart/2005/8/layout/matrix1"/>
    <dgm:cxn modelId="{22764756-3440-48D9-9620-142913265412}" type="presParOf" srcId="{5F642FFD-3BDE-4579-9465-F4D97F8E7371}" destId="{64B906A3-90E7-48E0-B336-2D82C8298AAA}" srcOrd="0" destOrd="0" presId="urn:microsoft.com/office/officeart/2005/8/layout/matrix1"/>
    <dgm:cxn modelId="{402A5CC1-1B14-4890-A2AF-DCDAC9003F6B}" type="presParOf" srcId="{5F642FFD-3BDE-4579-9465-F4D97F8E7371}" destId="{B5826567-6A75-4DF4-A813-826FD6DEFFE1}" srcOrd="1" destOrd="0" presId="urn:microsoft.com/office/officeart/2005/8/layout/matrix1"/>
    <dgm:cxn modelId="{9468A2DD-3720-46A2-B5EC-F5D28CC77280}" type="presParOf" srcId="{5F642FFD-3BDE-4579-9465-F4D97F8E7371}" destId="{78C85BA4-BD15-4D83-9780-BF60D8D281F4}" srcOrd="2" destOrd="0" presId="urn:microsoft.com/office/officeart/2005/8/layout/matrix1"/>
    <dgm:cxn modelId="{933F9006-9ADC-497C-83BD-ACE7263ECB03}" type="presParOf" srcId="{5F642FFD-3BDE-4579-9465-F4D97F8E7371}" destId="{337AD6B4-4445-4ED2-8975-04AC7C923F0F}" srcOrd="3" destOrd="0" presId="urn:microsoft.com/office/officeart/2005/8/layout/matrix1"/>
    <dgm:cxn modelId="{09BCCA4A-6DA1-47DF-8B44-C8A57088ADDA}" type="presParOf" srcId="{5F642FFD-3BDE-4579-9465-F4D97F8E7371}" destId="{563D40B5-8AA9-4162-88EC-CE18006EC0A9}" srcOrd="4" destOrd="0" presId="urn:microsoft.com/office/officeart/2005/8/layout/matrix1"/>
    <dgm:cxn modelId="{0636154A-C088-4662-BA6A-38AE998E8804}" type="presParOf" srcId="{5F642FFD-3BDE-4579-9465-F4D97F8E7371}" destId="{0A0049FC-2B42-4CEB-8BBA-023AAC9AAA0A}" srcOrd="5" destOrd="0" presId="urn:microsoft.com/office/officeart/2005/8/layout/matrix1"/>
    <dgm:cxn modelId="{A31E5861-1104-4C9E-A71E-C030C85FA62B}" type="presParOf" srcId="{5F642FFD-3BDE-4579-9465-F4D97F8E7371}" destId="{B8BEBBCE-F4B8-4CF2-9532-FE617E99AFED}" srcOrd="6" destOrd="0" presId="urn:microsoft.com/office/officeart/2005/8/layout/matrix1"/>
    <dgm:cxn modelId="{087754C1-9BFE-4D85-A30C-15F25B21FE9F}" type="presParOf" srcId="{5F642FFD-3BDE-4579-9465-F4D97F8E7371}" destId="{9131C6B0-B246-47B2-B1AC-6F512D42C937}" srcOrd="7" destOrd="0" presId="urn:microsoft.com/office/officeart/2005/8/layout/matrix1"/>
    <dgm:cxn modelId="{90170762-35C7-4CBA-BB74-69F35FB19F63}" type="presParOf" srcId="{15F1B5C1-B106-4215-A588-70E9A9075008}" destId="{9AE6640F-6042-43FE-BF05-5E1B66A8755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A690EF-087B-4596-95AF-B276F197685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9B8287F-8A84-4975-8090-13AC5529C7C6}">
      <dgm:prSet phldrT="[Text]"/>
      <dgm:spPr/>
      <dgm:t>
        <a:bodyPr/>
        <a:lstStyle/>
        <a:p>
          <a:r>
            <a:rPr lang="en-US" dirty="0" smtClean="0"/>
            <a:t>Abandon your old team!</a:t>
          </a:r>
          <a:endParaRPr lang="en-US" dirty="0"/>
        </a:p>
      </dgm:t>
    </dgm:pt>
    <dgm:pt modelId="{0F158B44-CB33-417B-AE95-692A86EA83F2}" type="parTrans" cxnId="{D141D56C-AA8A-42E6-992C-F788C608BC65}">
      <dgm:prSet/>
      <dgm:spPr/>
      <dgm:t>
        <a:bodyPr/>
        <a:lstStyle/>
        <a:p>
          <a:endParaRPr lang="en-US"/>
        </a:p>
      </dgm:t>
    </dgm:pt>
    <dgm:pt modelId="{02191406-FF1B-447F-89B9-33FB8160AF8E}" type="sibTrans" cxnId="{D141D56C-AA8A-42E6-992C-F788C608BC65}">
      <dgm:prSet/>
      <dgm:spPr/>
      <dgm:t>
        <a:bodyPr/>
        <a:lstStyle/>
        <a:p>
          <a:endParaRPr lang="en-US"/>
        </a:p>
      </dgm:t>
    </dgm:pt>
    <dgm:pt modelId="{DA7AB971-FAF2-4D67-A392-265A70C31C07}">
      <dgm:prSet phldrT="[Text]"/>
      <dgm:spPr/>
      <dgm:t>
        <a:bodyPr/>
        <a:lstStyle/>
        <a:p>
          <a:r>
            <a:rPr lang="en-US" dirty="0" smtClean="0"/>
            <a:t>Repent thoroughly and pray for guidance!</a:t>
          </a:r>
          <a:endParaRPr lang="en-US" dirty="0"/>
        </a:p>
      </dgm:t>
    </dgm:pt>
    <dgm:pt modelId="{5AC918FF-92DC-4475-AB63-BE0D81A98BFE}" type="parTrans" cxnId="{A3DD3194-EB69-42A6-8CC5-2363AFB75C8E}">
      <dgm:prSet/>
      <dgm:spPr/>
      <dgm:t>
        <a:bodyPr/>
        <a:lstStyle/>
        <a:p>
          <a:endParaRPr lang="en-US"/>
        </a:p>
      </dgm:t>
    </dgm:pt>
    <dgm:pt modelId="{0CE49842-25C7-4033-8BE6-E0242B9F6B48}" type="sibTrans" cxnId="{A3DD3194-EB69-42A6-8CC5-2363AFB75C8E}">
      <dgm:prSet/>
      <dgm:spPr/>
      <dgm:t>
        <a:bodyPr/>
        <a:lstStyle/>
        <a:p>
          <a:endParaRPr lang="en-US"/>
        </a:p>
      </dgm:t>
    </dgm:pt>
    <dgm:pt modelId="{2D32776C-EA15-49CA-98B7-9BB595500C2D}">
      <dgm:prSet phldrT="[Text]"/>
      <dgm:spPr/>
      <dgm:t>
        <a:bodyPr/>
        <a:lstStyle/>
        <a:p>
          <a:r>
            <a:rPr lang="en-US" dirty="0" smtClean="0"/>
            <a:t>Realize the Broncos are where you should have been all along!</a:t>
          </a:r>
          <a:endParaRPr lang="en-US" dirty="0"/>
        </a:p>
      </dgm:t>
    </dgm:pt>
    <dgm:pt modelId="{1ECE0DD3-FC04-475E-A72F-43D78694B6B5}" type="parTrans" cxnId="{3A2AD40D-4353-49AA-A166-66F3E264A261}">
      <dgm:prSet/>
      <dgm:spPr/>
      <dgm:t>
        <a:bodyPr/>
        <a:lstStyle/>
        <a:p>
          <a:endParaRPr lang="en-US"/>
        </a:p>
      </dgm:t>
    </dgm:pt>
    <dgm:pt modelId="{1476F12A-3D1E-4EDD-AF77-F88D6B74B81E}" type="sibTrans" cxnId="{3A2AD40D-4353-49AA-A166-66F3E264A261}">
      <dgm:prSet/>
      <dgm:spPr/>
      <dgm:t>
        <a:bodyPr/>
        <a:lstStyle/>
        <a:p>
          <a:endParaRPr lang="en-US"/>
        </a:p>
      </dgm:t>
    </dgm:pt>
    <dgm:pt modelId="{B7DF9FCC-891C-40C9-9433-63EE3C9E241E}" type="pres">
      <dgm:prSet presAssocID="{72A690EF-087B-4596-95AF-B276F1976854}" presName="Name0" presStyleCnt="0">
        <dgm:presLayoutVars>
          <dgm:dir/>
          <dgm:animLvl val="lvl"/>
          <dgm:resizeHandles val="exact"/>
        </dgm:presLayoutVars>
      </dgm:prSet>
      <dgm:spPr/>
    </dgm:pt>
    <dgm:pt modelId="{D32F13BD-8B60-4326-93E1-C4739E3A1A62}" type="pres">
      <dgm:prSet presAssocID="{A9B8287F-8A84-4975-8090-13AC5529C7C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069CF-9991-4355-9ACF-289C7E34149D}" type="pres">
      <dgm:prSet presAssocID="{02191406-FF1B-447F-89B9-33FB8160AF8E}" presName="parTxOnlySpace" presStyleCnt="0"/>
      <dgm:spPr/>
    </dgm:pt>
    <dgm:pt modelId="{81835D6A-4BFD-4440-A2AE-CFB285BC64F9}" type="pres">
      <dgm:prSet presAssocID="{DA7AB971-FAF2-4D67-A392-265A70C31C0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E6570-E434-4758-901B-60F6DCBE8D81}" type="pres">
      <dgm:prSet presAssocID="{0CE49842-25C7-4033-8BE6-E0242B9F6B48}" presName="parTxOnlySpace" presStyleCnt="0"/>
      <dgm:spPr/>
    </dgm:pt>
    <dgm:pt modelId="{BA504221-59AE-452E-BAC5-49A87BDD5832}" type="pres">
      <dgm:prSet presAssocID="{2D32776C-EA15-49CA-98B7-9BB595500C2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AD40D-4353-49AA-A166-66F3E264A261}" srcId="{72A690EF-087B-4596-95AF-B276F1976854}" destId="{2D32776C-EA15-49CA-98B7-9BB595500C2D}" srcOrd="2" destOrd="0" parTransId="{1ECE0DD3-FC04-475E-A72F-43D78694B6B5}" sibTransId="{1476F12A-3D1E-4EDD-AF77-F88D6B74B81E}"/>
    <dgm:cxn modelId="{9F5104D4-65AB-457B-82FB-05A161A462EF}" type="presOf" srcId="{72A690EF-087B-4596-95AF-B276F1976854}" destId="{B7DF9FCC-891C-40C9-9433-63EE3C9E241E}" srcOrd="0" destOrd="0" presId="urn:microsoft.com/office/officeart/2005/8/layout/chevron1"/>
    <dgm:cxn modelId="{D141D56C-AA8A-42E6-992C-F788C608BC65}" srcId="{72A690EF-087B-4596-95AF-B276F1976854}" destId="{A9B8287F-8A84-4975-8090-13AC5529C7C6}" srcOrd="0" destOrd="0" parTransId="{0F158B44-CB33-417B-AE95-692A86EA83F2}" sibTransId="{02191406-FF1B-447F-89B9-33FB8160AF8E}"/>
    <dgm:cxn modelId="{62AB9E64-625B-4B6B-B90C-F1126E070521}" type="presOf" srcId="{DA7AB971-FAF2-4D67-A392-265A70C31C07}" destId="{81835D6A-4BFD-4440-A2AE-CFB285BC64F9}" srcOrd="0" destOrd="0" presId="urn:microsoft.com/office/officeart/2005/8/layout/chevron1"/>
    <dgm:cxn modelId="{B82FA7E2-ED63-48E1-B5AF-5F9FD00A02A2}" type="presOf" srcId="{A9B8287F-8A84-4975-8090-13AC5529C7C6}" destId="{D32F13BD-8B60-4326-93E1-C4739E3A1A62}" srcOrd="0" destOrd="0" presId="urn:microsoft.com/office/officeart/2005/8/layout/chevron1"/>
    <dgm:cxn modelId="{EB4A52FC-6949-40BF-9EE1-9D08ED31498F}" type="presOf" srcId="{2D32776C-EA15-49CA-98B7-9BB595500C2D}" destId="{BA504221-59AE-452E-BAC5-49A87BDD5832}" srcOrd="0" destOrd="0" presId="urn:microsoft.com/office/officeart/2005/8/layout/chevron1"/>
    <dgm:cxn modelId="{A3DD3194-EB69-42A6-8CC5-2363AFB75C8E}" srcId="{72A690EF-087B-4596-95AF-B276F1976854}" destId="{DA7AB971-FAF2-4D67-A392-265A70C31C07}" srcOrd="1" destOrd="0" parTransId="{5AC918FF-92DC-4475-AB63-BE0D81A98BFE}" sibTransId="{0CE49842-25C7-4033-8BE6-E0242B9F6B48}"/>
    <dgm:cxn modelId="{42FAE830-4BC5-4C25-B906-3F70F92888B8}" type="presParOf" srcId="{B7DF9FCC-891C-40C9-9433-63EE3C9E241E}" destId="{D32F13BD-8B60-4326-93E1-C4739E3A1A62}" srcOrd="0" destOrd="0" presId="urn:microsoft.com/office/officeart/2005/8/layout/chevron1"/>
    <dgm:cxn modelId="{F8305406-85EE-4FA2-89CE-1F60E30262C9}" type="presParOf" srcId="{B7DF9FCC-891C-40C9-9433-63EE3C9E241E}" destId="{7E1069CF-9991-4355-9ACF-289C7E34149D}" srcOrd="1" destOrd="0" presId="urn:microsoft.com/office/officeart/2005/8/layout/chevron1"/>
    <dgm:cxn modelId="{D71A0F0D-DCC7-4B9D-B90E-93108BCD1778}" type="presParOf" srcId="{B7DF9FCC-891C-40C9-9433-63EE3C9E241E}" destId="{81835D6A-4BFD-4440-A2AE-CFB285BC64F9}" srcOrd="2" destOrd="0" presId="urn:microsoft.com/office/officeart/2005/8/layout/chevron1"/>
    <dgm:cxn modelId="{A9ECAB8E-A6E7-4AE0-BDCF-589582D20AA0}" type="presParOf" srcId="{B7DF9FCC-891C-40C9-9433-63EE3C9E241E}" destId="{5E6E6570-E434-4758-901B-60F6DCBE8D81}" srcOrd="3" destOrd="0" presId="urn:microsoft.com/office/officeart/2005/8/layout/chevron1"/>
    <dgm:cxn modelId="{5C0BE304-FFDD-436D-A28A-1C341109CE1E}" type="presParOf" srcId="{B7DF9FCC-891C-40C9-9433-63EE3C9E241E}" destId="{BA504221-59AE-452E-BAC5-49A87BDD583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906A3-90E7-48E0-B336-2D82C8298AAA}">
      <dsp:nvSpPr>
        <dsp:cNvPr id="0" name=""/>
        <dsp:cNvSpPr/>
      </dsp:nvSpPr>
      <dsp:spPr>
        <a:xfrm rot="16200000">
          <a:off x="608806" y="-608806"/>
          <a:ext cx="2443162" cy="36607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Little help from the man upstairs; He is a Broncos fan!</a:t>
          </a:r>
        </a:p>
      </dsp:txBody>
      <dsp:txXfrm rot="5400000">
        <a:off x="-1" y="1"/>
        <a:ext cx="3660775" cy="1832371"/>
      </dsp:txXfrm>
    </dsp:sp>
    <dsp:sp modelId="{78C85BA4-BD15-4D83-9780-BF60D8D281F4}">
      <dsp:nvSpPr>
        <dsp:cNvPr id="0" name=""/>
        <dsp:cNvSpPr/>
      </dsp:nvSpPr>
      <dsp:spPr>
        <a:xfrm>
          <a:off x="3660775" y="0"/>
          <a:ext cx="3660775" cy="244316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 good offense to put points on the board!</a:t>
          </a:r>
          <a:endParaRPr lang="en-US" sz="2600" kern="1200" dirty="0"/>
        </a:p>
      </dsp:txBody>
      <dsp:txXfrm>
        <a:off x="3660775" y="0"/>
        <a:ext cx="3660775" cy="1832371"/>
      </dsp:txXfrm>
    </dsp:sp>
    <dsp:sp modelId="{563D40B5-8AA9-4162-88EC-CE18006EC0A9}">
      <dsp:nvSpPr>
        <dsp:cNvPr id="0" name=""/>
        <dsp:cNvSpPr/>
      </dsp:nvSpPr>
      <dsp:spPr>
        <a:xfrm rot="10800000">
          <a:off x="0" y="2443162"/>
          <a:ext cx="3660775" cy="244316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 good defense to keep the other teams’ points off the board!</a:t>
          </a:r>
          <a:endParaRPr lang="en-US" sz="2600" kern="1200" dirty="0"/>
        </a:p>
      </dsp:txBody>
      <dsp:txXfrm rot="10800000">
        <a:off x="0" y="3053953"/>
        <a:ext cx="3660775" cy="1832371"/>
      </dsp:txXfrm>
    </dsp:sp>
    <dsp:sp modelId="{B8BEBBCE-F4B8-4CF2-9532-FE617E99AFED}">
      <dsp:nvSpPr>
        <dsp:cNvPr id="0" name=""/>
        <dsp:cNvSpPr/>
      </dsp:nvSpPr>
      <dsp:spPr>
        <a:xfrm rot="5400000">
          <a:off x="4269581" y="1834356"/>
          <a:ext cx="2443162" cy="36607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Loyal fans to say the prayers!</a:t>
          </a:r>
          <a:endParaRPr lang="en-US" sz="2600" kern="1200" dirty="0"/>
        </a:p>
      </dsp:txBody>
      <dsp:txXfrm rot="-5400000">
        <a:off x="3660774" y="3053953"/>
        <a:ext cx="3660775" cy="1832371"/>
      </dsp:txXfrm>
    </dsp:sp>
    <dsp:sp modelId="{9AE6640F-6042-43FE-BF05-5E1B66A8755C}">
      <dsp:nvSpPr>
        <dsp:cNvPr id="0" name=""/>
        <dsp:cNvSpPr/>
      </dsp:nvSpPr>
      <dsp:spPr>
        <a:xfrm>
          <a:off x="2562542" y="1832371"/>
          <a:ext cx="2196465" cy="122158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cap="all" baseline="0" dirty="0" smtClean="0"/>
            <a:t>Winning it all</a:t>
          </a:r>
          <a:endParaRPr lang="en-US" sz="2600" kern="1200" cap="all" baseline="0" dirty="0"/>
        </a:p>
      </dsp:txBody>
      <dsp:txXfrm>
        <a:off x="2622175" y="1892004"/>
        <a:ext cx="2077199" cy="11023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F13BD-8B60-4326-93E1-C4739E3A1A62}">
      <dsp:nvSpPr>
        <dsp:cNvPr id="0" name=""/>
        <dsp:cNvSpPr/>
      </dsp:nvSpPr>
      <dsp:spPr>
        <a:xfrm>
          <a:off x="1966" y="2031486"/>
          <a:ext cx="2395720" cy="9582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Abandon your old team!</a:t>
          </a:r>
          <a:endParaRPr lang="en-US" sz="1300" kern="1200" dirty="0"/>
        </a:p>
      </dsp:txBody>
      <dsp:txXfrm>
        <a:off x="481110" y="2031486"/>
        <a:ext cx="1437432" cy="958288"/>
      </dsp:txXfrm>
    </dsp:sp>
    <dsp:sp modelId="{81835D6A-4BFD-4440-A2AE-CFB285BC64F9}">
      <dsp:nvSpPr>
        <dsp:cNvPr id="0" name=""/>
        <dsp:cNvSpPr/>
      </dsp:nvSpPr>
      <dsp:spPr>
        <a:xfrm>
          <a:off x="2158114" y="2031486"/>
          <a:ext cx="2395720" cy="9582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Repent thoroughly and pray for guidance!</a:t>
          </a:r>
          <a:endParaRPr lang="en-US" sz="1300" kern="1200" dirty="0"/>
        </a:p>
      </dsp:txBody>
      <dsp:txXfrm>
        <a:off x="2637258" y="2031486"/>
        <a:ext cx="1437432" cy="958288"/>
      </dsp:txXfrm>
    </dsp:sp>
    <dsp:sp modelId="{BA504221-59AE-452E-BAC5-49A87BDD5832}">
      <dsp:nvSpPr>
        <dsp:cNvPr id="0" name=""/>
        <dsp:cNvSpPr/>
      </dsp:nvSpPr>
      <dsp:spPr>
        <a:xfrm>
          <a:off x="4314263" y="2031486"/>
          <a:ext cx="2395720" cy="9582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Realize the Broncos are where you should have been all along!</a:t>
          </a:r>
          <a:endParaRPr lang="en-US" sz="1300" kern="1200" dirty="0"/>
        </a:p>
      </dsp:txBody>
      <dsp:txXfrm>
        <a:off x="4793407" y="2031486"/>
        <a:ext cx="1437432" cy="958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60AD3-2924-4755-85F8-624755908D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7B19E-2855-4B25-B75F-59F96202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B19E-2855-4B25-B75F-59F96202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5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B19E-2855-4B25-B75F-59F96202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5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857-511A-49AD-9F84-91F513D2380D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Enoch Zenger: CIS 1020 Final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96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639-68C1-4B57-BFA2-E242711CA23B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21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9D59-320B-418A-BEEE-F6FC5C84E4C9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2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934-FBB6-4034-A650-7F29BA460D3C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80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02D8192-14E1-4A35-A91B-96E1E38B52BC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0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3DF8-D4F3-4DCB-8A41-FFF12281887C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93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98E5-BB0F-49CC-ADE6-6C8C81FADF34}" type="datetime1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5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72AD-F19F-4C9B-81F7-2491CDD9DA18}" type="datetime1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01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9CBC-F71B-426B-8252-408DBD923FE5}" type="datetime1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604C-2667-4A34-AD25-2C493A9C0A8B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Enoch Zenger: CIS 1020 Final Project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41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117A-6C64-4EA5-9961-F2BD02AEFB56}" type="datetime1">
              <a:rPr lang="en-US" smtClean="0"/>
              <a:t>12/9/2014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75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whoosh.wav"/>
          </p:stSnd>
        </p:sndAc>
      </p:transition>
    </mc:Choice>
    <mc:Fallback>
      <p:transition spd="slow">
        <p:fade/>
        <p:sndAc>
          <p:stSnd>
            <p:snd r:embed="rId1" name="whoo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597D1BF-B2DC-4132-850D-D34A43273A97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Enoch Zenger: CIS 1020 Final Project</a:t>
            </a:r>
            <a:endParaRPr lang="en-US" dirty="0" smtClean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6337CC6-A852-4F95-9CC8-C0E92B8EA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3" name="whoosh.wav"/>
          </p:stSnd>
        </p:sndAc>
      </p:transition>
    </mc:Choice>
    <mc:Fallback>
      <p:transition spd="slow">
        <p:fade/>
        <p:sndAc>
          <p:stSnd>
            <p:snd r:embed="rId1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5" Type="http://schemas.openxmlformats.org/officeDocument/2006/relationships/image" Target="../media/image5.gif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8.gif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hyperlink" Target="http://www.denverbroncos.com/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Denver Broncos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this the year they win it all?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31029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7496">
        <p15:prstTrans prst="drape"/>
        <p:sndAc>
          <p:stSnd>
            <p:snd r:embed="rId4" name="whoosh.wav"/>
          </p:stSnd>
        </p:sndAc>
      </p:transition>
    </mc:Choice>
    <mc:Fallback>
      <p:transition spd="slow" advTm="7496">
        <p:fade/>
        <p:sndAc>
          <p:stSnd>
            <p:snd r:embed="rId4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73497" y="1306497"/>
            <a:ext cx="4245006" cy="4245006"/>
            <a:chOff x="3973497" y="1306497"/>
            <a:chExt cx="4245006" cy="424500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497" y="1306497"/>
              <a:ext cx="4245006" cy="4245006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4086476" y="2551837"/>
              <a:ext cx="4019049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The End!</a:t>
              </a:r>
            </a:p>
            <a:p>
              <a:pPr algn="ctr"/>
              <a:r>
                <a:rPr lang="en-US" sz="54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Go Broncos!</a:t>
              </a:r>
              <a:endPara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308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970">
        <p15:prstTrans prst="drape"/>
        <p:sndAc>
          <p:stSnd>
            <p:snd r:embed="rId2" name="whoosh.wav"/>
          </p:stSnd>
        </p:sndAc>
      </p:transition>
    </mc:Choice>
    <mc:Fallback>
      <p:transition spd="slow" advTm="3970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fan since birth</a:t>
            </a:r>
            <a:endParaRPr lang="en-US" sz="4000" dirty="0"/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46" y="1444142"/>
            <a:ext cx="3576137" cy="367478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¯"/>
            </a:pPr>
            <a:r>
              <a:rPr lang="en-US" dirty="0" smtClean="0"/>
              <a:t>Born with football in hand</a:t>
            </a:r>
          </a:p>
          <a:p>
            <a:pPr marL="285750" indent="-285750">
              <a:buFont typeface="Wingdings" panose="05000000000000000000" pitchFamily="2" charset="2"/>
              <a:buChar char="¯"/>
            </a:pPr>
            <a:r>
              <a:rPr lang="en-US" dirty="0" smtClean="0"/>
              <a:t>Grew up watching Denver</a:t>
            </a:r>
          </a:p>
          <a:p>
            <a:pPr marL="285750" indent="-285750">
              <a:buFont typeface="Wingdings" panose="05000000000000000000" pitchFamily="2" charset="2"/>
              <a:buChar char="¯"/>
            </a:pPr>
            <a:r>
              <a:rPr lang="en-US" dirty="0" smtClean="0"/>
              <a:t>Pretended I was on team </a:t>
            </a:r>
          </a:p>
          <a:p>
            <a:pPr marL="285750" indent="-285750">
              <a:buFont typeface="Wingdings" panose="05000000000000000000" pitchFamily="2" charset="2"/>
              <a:buChar char="¯"/>
            </a:pPr>
            <a:r>
              <a:rPr lang="en-US" dirty="0" smtClean="0"/>
              <a:t>Dress up every Sunday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9848" y="2281728"/>
            <a:ext cx="1009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098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2237">
        <p15:prstTrans prst="drape"/>
        <p:sndAc>
          <p:stSnd>
            <p:snd r:embed="rId4" name="whoosh.wav"/>
          </p:stSnd>
        </p:sndAc>
      </p:transition>
    </mc:Choice>
    <mc:Fallback>
      <p:transition spd="slow" advTm="12237">
        <p:fade/>
        <p:sndAc>
          <p:stSnd>
            <p:snd r:embed="rId4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36000">
              <a:schemeClr val="bg1"/>
            </a:gs>
            <a:gs pos="81000">
              <a:schemeClr val="bg1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Bleeding Orange and Blue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03918" y="1615155"/>
            <a:ext cx="6930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Faithful fans reject Division Rivals!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48547" y="2093976"/>
            <a:ext cx="7441379" cy="4272641"/>
            <a:chOff x="2248547" y="2093976"/>
            <a:chExt cx="7441379" cy="4272641"/>
          </a:xfrm>
        </p:grpSpPr>
        <p:grpSp>
          <p:nvGrpSpPr>
            <p:cNvPr id="10" name="Group 9"/>
            <p:cNvGrpSpPr/>
            <p:nvPr/>
          </p:nvGrpSpPr>
          <p:grpSpPr>
            <a:xfrm>
              <a:off x="3297381" y="2851303"/>
              <a:ext cx="5343711" cy="2827990"/>
              <a:chOff x="3078494" y="2871298"/>
              <a:chExt cx="5343711" cy="282799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84859" y="2930972"/>
                <a:ext cx="1837346" cy="1421072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8494" y="2871298"/>
                <a:ext cx="1910633" cy="1477755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9127" y="4349053"/>
                <a:ext cx="1595732" cy="1350235"/>
              </a:xfrm>
              <a:prstGeom prst="rect">
                <a:avLst/>
              </a:prstGeom>
            </p:spPr>
          </p:pic>
        </p:grpSp>
        <p:sp>
          <p:nvSpPr>
            <p:cNvPr id="8" name="&quot;No&quot; Symbol 7"/>
            <p:cNvSpPr/>
            <p:nvPr/>
          </p:nvSpPr>
          <p:spPr>
            <a:xfrm>
              <a:off x="2248547" y="2093976"/>
              <a:ext cx="7441379" cy="4272641"/>
            </a:xfrm>
            <a:prstGeom prst="noSmoking">
              <a:avLst/>
            </a:prstGeom>
            <a:solidFill>
              <a:srgbClr val="D57C11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11241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0871">
        <p15:prstTrans prst="drape"/>
        <p:sndAc>
          <p:stSnd>
            <p:snd r:embed="rId3" name="whoosh.wav"/>
          </p:stSnd>
        </p:sndAc>
      </p:transition>
    </mc:Choice>
    <mc:Fallback>
      <p:transition spd="slow" advTm="10871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45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Denver’s Success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2587" y="2435551"/>
            <a:ext cx="101011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"/>
            </a:pPr>
            <a:r>
              <a:rPr lang="en-US" sz="2800" b="1" dirty="0" smtClean="0"/>
              <a:t>Denver has a storied legacy</a:t>
            </a:r>
          </a:p>
          <a:p>
            <a:pPr marL="742950" lvl="1" indent="-285750">
              <a:buFont typeface="Wingdings" panose="05000000000000000000" pitchFamily="2" charset="2"/>
              <a:buChar char="¯"/>
            </a:pPr>
            <a:r>
              <a:rPr lang="en-US" sz="2800" b="1" dirty="0"/>
              <a:t>W</a:t>
            </a:r>
            <a:r>
              <a:rPr lang="en-US" sz="2800" b="1" dirty="0" smtClean="0"/>
              <a:t>on 2 NFL Super Bowls</a:t>
            </a:r>
          </a:p>
          <a:p>
            <a:pPr marL="742950" lvl="1" indent="-285750">
              <a:buFont typeface="Wingdings" panose="05000000000000000000" pitchFamily="2" charset="2"/>
              <a:buChar char="¯"/>
            </a:pPr>
            <a:r>
              <a:rPr lang="en-US" sz="2800" b="1" dirty="0" smtClean="0"/>
              <a:t>Won 7 AFC Conference Championships</a:t>
            </a:r>
          </a:p>
          <a:p>
            <a:pPr marL="742950" lvl="1" indent="-285750">
              <a:buFont typeface="Wingdings" panose="05000000000000000000" pitchFamily="2" charset="2"/>
              <a:buChar char="¯"/>
            </a:pPr>
            <a:r>
              <a:rPr lang="en-US" sz="2800" b="1" dirty="0" smtClean="0"/>
              <a:t>Their last Championship was in 1998</a:t>
            </a:r>
          </a:p>
          <a:p>
            <a:pPr marL="742950" lvl="1" indent="-285750">
              <a:buFont typeface="Wingdings" panose="05000000000000000000" pitchFamily="2" charset="2"/>
              <a:buChar char="¯"/>
            </a:pPr>
            <a:r>
              <a:rPr lang="en-US" sz="2800" b="1" dirty="0" smtClean="0"/>
              <a:t>Many say they’ll win this year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8487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20236">
        <p15:prstTrans prst="drape"/>
        <p:sndAc>
          <p:stSnd>
            <p:snd r:embed="rId3" name="whoosh.wav"/>
          </p:stSnd>
        </p:sndAc>
      </p:transition>
    </mc:Choice>
    <mc:Fallback>
      <p:transition spd="slow" advTm="20236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9946" y="2967335"/>
            <a:ext cx="9572108" cy="923330"/>
          </a:xfrm>
          <a:prstGeom prst="rect">
            <a:avLst/>
          </a:prstGeom>
          <a:noFill/>
          <a:ln>
            <a:noFill/>
          </a:ln>
          <a:scene3d>
            <a:camera prst="perspectiveRelaxedModerately"/>
            <a:lightRig rig="threePt" dir="t"/>
          </a:scene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Are they as good as 98’ team?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1414" y="1728194"/>
            <a:ext cx="2589171" cy="1446550"/>
          </a:xfrm>
          <a:prstGeom prst="rect">
            <a:avLst/>
          </a:prstGeom>
          <a:noFill/>
          <a:ln>
            <a:noFill/>
          </a:ln>
          <a:scene3d>
            <a:camera prst="perspectiveRelaxedModerately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So…</a:t>
            </a:r>
            <a:endParaRPr lang="en-US" sz="8800" b="1" dirty="0">
              <a:ln w="12700">
                <a:solidFill>
                  <a:schemeClr val="tx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226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460">
        <p15:prstTrans prst="drape"/>
        <p:sndAc>
          <p:stSnd>
            <p:snd r:embed="rId3" name="whoosh.wav"/>
          </p:stSnd>
        </p:sndAc>
      </p:transition>
    </mc:Choice>
    <mc:Fallback>
      <p:transition spd="slow" advTm="6460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30000">
              <a:schemeClr val="bg2">
                <a:lumMod val="50000"/>
              </a:schemeClr>
            </a:gs>
            <a:gs pos="87000">
              <a:schemeClr val="bg2">
                <a:lumMod val="75000"/>
              </a:schemeClr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1998 vs. 2014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00903632"/>
              </p:ext>
            </p:extLst>
          </p:nvPr>
        </p:nvGraphicFramePr>
        <p:xfrm>
          <a:off x="6582859" y="1774218"/>
          <a:ext cx="4754562" cy="329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598332" y="5095251"/>
            <a:ext cx="4289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*2014 has 3 games remaining. So potential record is 13-3.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5" name="Content Placeholder 4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4881943"/>
              </p:ext>
            </p:extLst>
          </p:nvPr>
        </p:nvGraphicFramePr>
        <p:xfrm>
          <a:off x="647701" y="2687320"/>
          <a:ext cx="4995861" cy="148336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00249"/>
                <a:gridCol w="1524000"/>
                <a:gridCol w="1471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Denver Broncos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Offense Rank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Defense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Conference Seed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81031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1406">
        <p15:prstTrans prst="drape"/>
        <p:sndAc>
          <p:stSnd>
            <p:snd r:embed="rId3" name="whoosh.wav"/>
          </p:stSnd>
        </p:sndAc>
      </p:transition>
    </mc:Choice>
    <mc:Fallback>
      <p:transition spd="slow" advTm="31406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2" grpId="0">
        <p:bldAsOne/>
      </p:bldGraphic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898" y="151257"/>
            <a:ext cx="10058400" cy="1609344"/>
          </a:xfrm>
        </p:spPr>
        <p:txBody>
          <a:bodyPr/>
          <a:lstStyle/>
          <a:p>
            <a:r>
              <a:rPr lang="en-US" dirty="0" smtClean="0"/>
              <a:t>So will they win it all?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8748387"/>
              </p:ext>
            </p:extLst>
          </p:nvPr>
        </p:nvGraphicFramePr>
        <p:xfrm>
          <a:off x="2435225" y="1971675"/>
          <a:ext cx="7321550" cy="488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87260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0922">
        <p15:prstTrans prst="drape"/>
        <p:sndAc>
          <p:stSnd>
            <p:snd r:embed="rId3" name="whoosh.wav"/>
          </p:stSnd>
        </p:sndAc>
      </p:transition>
    </mc:Choice>
    <mc:Fallback>
      <p:transition spd="slow" advTm="30922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6640F-6042-43FE-BF05-5E1B66A875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906A3-90E7-48E0-B336-2D82C8298A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85BA4-BD15-4D83-9780-BF60D8D281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40B5-8AA9-4162-88EC-CE18006EC0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EBBCE-F4B8-4CF2-9532-FE617E99AF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73" y="818965"/>
            <a:ext cx="3200400" cy="1737360"/>
          </a:xfrm>
        </p:spPr>
        <p:txBody>
          <a:bodyPr/>
          <a:lstStyle/>
          <a:p>
            <a:r>
              <a:rPr lang="en-US" dirty="0" smtClean="0"/>
              <a:t>What will you do?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58788"/>
              </p:ext>
            </p:extLst>
          </p:nvPr>
        </p:nvGraphicFramePr>
        <p:xfrm>
          <a:off x="4886325" y="820738"/>
          <a:ext cx="6711950" cy="5021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673" y="2645102"/>
            <a:ext cx="3200400" cy="3291840"/>
          </a:xfrm>
        </p:spPr>
        <p:txBody>
          <a:bodyPr/>
          <a:lstStyle/>
          <a:p>
            <a:r>
              <a:rPr lang="en-US" dirty="0" smtClean="0"/>
              <a:t>Will you convert to the truth?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Bronco fans are loyal = family!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Bronco fans weather it all!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Bronco fans are the best!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Join us!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Be a winner!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318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3561">
        <p15:prstTrans prst="drape"/>
        <p:sndAc>
          <p:stSnd>
            <p:snd r:embed="rId3" name="whoosh.wav"/>
          </p:stSnd>
        </p:sndAc>
      </p:transition>
    </mc:Choice>
    <mc:Fallback>
      <p:transition spd="slow" advTm="33561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2F13BD-8B60-4326-93E1-C4739E3A1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D32F13BD-8B60-4326-93E1-C4739E3A1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32F13BD-8B60-4326-93E1-C4739E3A1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32F13BD-8B60-4326-93E1-C4739E3A1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835D6A-4BFD-4440-A2AE-CFB285BC6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81835D6A-4BFD-4440-A2AE-CFB285BC6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81835D6A-4BFD-4440-A2AE-CFB285BC6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81835D6A-4BFD-4440-A2AE-CFB285BC6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504221-59AE-452E-BAC5-49A87BDD5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BA504221-59AE-452E-BAC5-49A87BDD5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BA504221-59AE-452E-BAC5-49A87BDD5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BA504221-59AE-452E-BAC5-49A87BDD5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30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932" y="2967335"/>
            <a:ext cx="7802137" cy="92333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Hope you were amused!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9360" y="5261758"/>
            <a:ext cx="8673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Denver Broncos statistics and pictures were obtained through the team’s official website: </a:t>
            </a:r>
            <a:r>
              <a:rPr lang="en-US" sz="2000" b="1" dirty="0" smtClean="0">
                <a:hlinkClick r:id="rId5"/>
              </a:rPr>
              <a:t>http://www.denverbroncos.com/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1646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8575">
        <p15:prstTrans prst="drape"/>
        <p:sndAc>
          <p:stSnd>
            <p:snd r:embed="rId3" name="whoosh.wav"/>
          </p:stSnd>
        </p:sndAc>
      </p:transition>
    </mc:Choice>
    <mc:Fallback>
      <p:transition spd="slow" advTm="8575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|2.9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1|3.6|5.2|4.7|5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|2.1|2.8|3.1|3.2|2.6|2.2|3.4|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162</TotalTime>
  <Words>267</Words>
  <Application>Microsoft Office PowerPoint</Application>
  <PresentationFormat>Widescreen</PresentationFormat>
  <Paragraphs>54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Rockwell</vt:lpstr>
      <vt:lpstr>Rockwell Condensed</vt:lpstr>
      <vt:lpstr>Wingdings</vt:lpstr>
      <vt:lpstr>Wood Type</vt:lpstr>
      <vt:lpstr>Denver Broncos</vt:lpstr>
      <vt:lpstr>A fan since birth</vt:lpstr>
      <vt:lpstr>Bleeding Orange and Blue</vt:lpstr>
      <vt:lpstr>Denver’s Success</vt:lpstr>
      <vt:lpstr>PowerPoint Presentation</vt:lpstr>
      <vt:lpstr>1998 vs. 2014</vt:lpstr>
      <vt:lpstr>So will they win it all?</vt:lpstr>
      <vt:lpstr>What will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Denver Broncos</dc:title>
  <dc:creator>Microsoft account</dc:creator>
  <cp:lastModifiedBy>Microsoft account</cp:lastModifiedBy>
  <cp:revision>19</cp:revision>
  <dcterms:created xsi:type="dcterms:W3CDTF">2014-12-10T04:13:23Z</dcterms:created>
  <dcterms:modified xsi:type="dcterms:W3CDTF">2014-12-10T06:55:47Z</dcterms:modified>
</cp:coreProperties>
</file>