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777" r:id="rId3"/>
  </p:sldMasterIdLst>
  <p:notesMasterIdLst>
    <p:notesMasterId r:id="rId17"/>
  </p:notesMasterIdLst>
  <p:sldIdLst>
    <p:sldId id="256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336635"/>
    <a:srgbClr val="33CC33"/>
    <a:srgbClr val="CCFFCC"/>
    <a:srgbClr val="C75102"/>
    <a:srgbClr val="FF9D00"/>
    <a:srgbClr val="FF6702"/>
    <a:srgbClr val="FF3305"/>
    <a:srgbClr val="CF3E00"/>
    <a:srgbClr val="236F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4" autoAdjust="0"/>
    <p:restoredTop sz="86265" autoAdjust="0"/>
  </p:normalViewPr>
  <p:slideViewPr>
    <p:cSldViewPr>
      <p:cViewPr varScale="1">
        <p:scale>
          <a:sx n="96" d="100"/>
          <a:sy n="96" d="100"/>
        </p:scale>
        <p:origin x="1584" y="90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723E53-E30F-4EB4-977D-271CB835F3A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A432EDC-550C-4DE4-A81A-B2F62CDBD5FF}">
      <dgm:prSet phldrT="[Text]"/>
      <dgm:spPr/>
      <dgm:t>
        <a:bodyPr/>
        <a:lstStyle/>
        <a:p>
          <a:r>
            <a:rPr lang="en-US" dirty="0" smtClean="0"/>
            <a:t>Beauty</a:t>
          </a:r>
          <a:endParaRPr lang="en-US" dirty="0"/>
        </a:p>
      </dgm:t>
    </dgm:pt>
    <dgm:pt modelId="{04B0EE86-345B-4395-8CFC-573841C71E1E}" type="parTrans" cxnId="{B3357D3F-73E5-4414-B5FD-D1DE535CDD19}">
      <dgm:prSet/>
      <dgm:spPr/>
      <dgm:t>
        <a:bodyPr/>
        <a:lstStyle/>
        <a:p>
          <a:endParaRPr lang="en-US"/>
        </a:p>
      </dgm:t>
    </dgm:pt>
    <dgm:pt modelId="{1165E0D4-28DB-4175-9D11-6C3442A53AB0}" type="sibTrans" cxnId="{B3357D3F-73E5-4414-B5FD-D1DE535CDD19}">
      <dgm:prSet/>
      <dgm:spPr/>
      <dgm:t>
        <a:bodyPr/>
        <a:lstStyle/>
        <a:p>
          <a:endParaRPr lang="en-US"/>
        </a:p>
      </dgm:t>
    </dgm:pt>
    <dgm:pt modelId="{16204A03-9C3C-4609-8F3F-60BA4B55DE5C}">
      <dgm:prSet phldrT="[Text]"/>
      <dgm:spPr/>
      <dgm:t>
        <a:bodyPr/>
        <a:lstStyle/>
        <a:p>
          <a:r>
            <a:rPr lang="en-US" dirty="0" smtClean="0"/>
            <a:t>Utility</a:t>
          </a:r>
          <a:endParaRPr lang="en-US" dirty="0"/>
        </a:p>
      </dgm:t>
    </dgm:pt>
    <dgm:pt modelId="{A1F2F792-D0BC-4BF6-B655-7F930120FE0B}" type="parTrans" cxnId="{2B48594C-18CD-4039-95B7-2A40D9DBDBA7}">
      <dgm:prSet/>
      <dgm:spPr/>
      <dgm:t>
        <a:bodyPr/>
        <a:lstStyle/>
        <a:p>
          <a:endParaRPr lang="en-US"/>
        </a:p>
      </dgm:t>
    </dgm:pt>
    <dgm:pt modelId="{126AF2E0-8D46-45E0-83E4-B82DA2EF6C4C}" type="sibTrans" cxnId="{2B48594C-18CD-4039-95B7-2A40D9DBDBA7}">
      <dgm:prSet/>
      <dgm:spPr/>
      <dgm:t>
        <a:bodyPr/>
        <a:lstStyle/>
        <a:p>
          <a:endParaRPr lang="en-US"/>
        </a:p>
      </dgm:t>
    </dgm:pt>
    <dgm:pt modelId="{1E1B1A46-765B-48E5-8212-3158AC74C9B3}">
      <dgm:prSet phldrT="[Text]"/>
      <dgm:spPr/>
      <dgm:t>
        <a:bodyPr/>
        <a:lstStyle/>
        <a:p>
          <a:r>
            <a:rPr lang="en-US" dirty="0" smtClean="0"/>
            <a:t>Conservation</a:t>
          </a:r>
          <a:endParaRPr lang="en-US" dirty="0"/>
        </a:p>
      </dgm:t>
    </dgm:pt>
    <dgm:pt modelId="{0E26E3E5-316E-4407-9C9F-AA4922961A0F}" type="parTrans" cxnId="{D4CAD82A-A292-4D6F-BB16-CFE570C9D799}">
      <dgm:prSet/>
      <dgm:spPr/>
      <dgm:t>
        <a:bodyPr/>
        <a:lstStyle/>
        <a:p>
          <a:endParaRPr lang="en-US"/>
        </a:p>
      </dgm:t>
    </dgm:pt>
    <dgm:pt modelId="{B41735AF-243F-4D04-A2B9-2858976C2094}" type="sibTrans" cxnId="{D4CAD82A-A292-4D6F-BB16-CFE570C9D799}">
      <dgm:prSet/>
      <dgm:spPr/>
      <dgm:t>
        <a:bodyPr/>
        <a:lstStyle/>
        <a:p>
          <a:endParaRPr lang="en-US"/>
        </a:p>
      </dgm:t>
    </dgm:pt>
    <dgm:pt modelId="{922659B3-877B-42DC-B9AA-E6A6BF5872ED}" type="pres">
      <dgm:prSet presAssocID="{C9723E53-E30F-4EB4-977D-271CB835F3AD}" presName="compositeShape" presStyleCnt="0">
        <dgm:presLayoutVars>
          <dgm:chMax val="7"/>
          <dgm:dir/>
          <dgm:resizeHandles val="exact"/>
        </dgm:presLayoutVars>
      </dgm:prSet>
      <dgm:spPr/>
    </dgm:pt>
    <dgm:pt modelId="{9F0B3ECE-D1DA-4CE5-B3AE-FDD8DBC6A687}" type="pres">
      <dgm:prSet presAssocID="{BA432EDC-550C-4DE4-A81A-B2F62CDBD5FF}" presName="circ1" presStyleLbl="vennNode1" presStyleIdx="0" presStyleCnt="3"/>
      <dgm:spPr/>
      <dgm:t>
        <a:bodyPr/>
        <a:lstStyle/>
        <a:p>
          <a:endParaRPr lang="en-US"/>
        </a:p>
      </dgm:t>
    </dgm:pt>
    <dgm:pt modelId="{A4B628EA-F569-4D1D-9FF4-B158B9F65DEE}" type="pres">
      <dgm:prSet presAssocID="{BA432EDC-550C-4DE4-A81A-B2F62CDBD5F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B2756-C41E-4374-A568-64C5FCEA5A46}" type="pres">
      <dgm:prSet presAssocID="{16204A03-9C3C-4609-8F3F-60BA4B55DE5C}" presName="circ2" presStyleLbl="vennNode1" presStyleIdx="1" presStyleCnt="3" custLinFactNeighborX="-1708"/>
      <dgm:spPr/>
      <dgm:t>
        <a:bodyPr/>
        <a:lstStyle/>
        <a:p>
          <a:endParaRPr lang="en-US"/>
        </a:p>
      </dgm:t>
    </dgm:pt>
    <dgm:pt modelId="{5E94D9AD-7EEB-47CF-B370-EA64F8BC4A70}" type="pres">
      <dgm:prSet presAssocID="{16204A03-9C3C-4609-8F3F-60BA4B55DE5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902A5-93D2-42ED-B6BC-DCF708BA651C}" type="pres">
      <dgm:prSet presAssocID="{1E1B1A46-765B-48E5-8212-3158AC74C9B3}" presName="circ3" presStyleLbl="vennNode1" presStyleIdx="2" presStyleCnt="3"/>
      <dgm:spPr/>
      <dgm:t>
        <a:bodyPr/>
        <a:lstStyle/>
        <a:p>
          <a:endParaRPr lang="en-US"/>
        </a:p>
      </dgm:t>
    </dgm:pt>
    <dgm:pt modelId="{77FB5D01-7939-4024-90D9-2D4F6EA5149A}" type="pres">
      <dgm:prSet presAssocID="{1E1B1A46-765B-48E5-8212-3158AC74C9B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48594C-18CD-4039-95B7-2A40D9DBDBA7}" srcId="{C9723E53-E30F-4EB4-977D-271CB835F3AD}" destId="{16204A03-9C3C-4609-8F3F-60BA4B55DE5C}" srcOrd="1" destOrd="0" parTransId="{A1F2F792-D0BC-4BF6-B655-7F930120FE0B}" sibTransId="{126AF2E0-8D46-45E0-83E4-B82DA2EF6C4C}"/>
    <dgm:cxn modelId="{21AA1EC7-EE5A-4284-8A19-812F37D4FA62}" type="presOf" srcId="{BA432EDC-550C-4DE4-A81A-B2F62CDBD5FF}" destId="{A4B628EA-F569-4D1D-9FF4-B158B9F65DEE}" srcOrd="1" destOrd="0" presId="urn:microsoft.com/office/officeart/2005/8/layout/venn1"/>
    <dgm:cxn modelId="{7D66CB72-8591-4EDD-A506-E11FFC83FAFE}" type="presOf" srcId="{16204A03-9C3C-4609-8F3F-60BA4B55DE5C}" destId="{C8BB2756-C41E-4374-A568-64C5FCEA5A46}" srcOrd="0" destOrd="0" presId="urn:microsoft.com/office/officeart/2005/8/layout/venn1"/>
    <dgm:cxn modelId="{EB2D3D18-C2D5-45ED-A5D0-B5790F2B6461}" type="presOf" srcId="{1E1B1A46-765B-48E5-8212-3158AC74C9B3}" destId="{0BC902A5-93D2-42ED-B6BC-DCF708BA651C}" srcOrd="0" destOrd="0" presId="urn:microsoft.com/office/officeart/2005/8/layout/venn1"/>
    <dgm:cxn modelId="{589758A2-147D-434E-8AAC-1318DC58C2D9}" type="presOf" srcId="{16204A03-9C3C-4609-8F3F-60BA4B55DE5C}" destId="{5E94D9AD-7EEB-47CF-B370-EA64F8BC4A70}" srcOrd="1" destOrd="0" presId="urn:microsoft.com/office/officeart/2005/8/layout/venn1"/>
    <dgm:cxn modelId="{22E85530-CE9F-430C-964D-C079DCA5B08C}" type="presOf" srcId="{C9723E53-E30F-4EB4-977D-271CB835F3AD}" destId="{922659B3-877B-42DC-B9AA-E6A6BF5872ED}" srcOrd="0" destOrd="0" presId="urn:microsoft.com/office/officeart/2005/8/layout/venn1"/>
    <dgm:cxn modelId="{02B9A0B3-7164-415A-B3BE-DC0D4878E6FA}" type="presOf" srcId="{BA432EDC-550C-4DE4-A81A-B2F62CDBD5FF}" destId="{9F0B3ECE-D1DA-4CE5-B3AE-FDD8DBC6A687}" srcOrd="0" destOrd="0" presId="urn:microsoft.com/office/officeart/2005/8/layout/venn1"/>
    <dgm:cxn modelId="{D4CAD82A-A292-4D6F-BB16-CFE570C9D799}" srcId="{C9723E53-E30F-4EB4-977D-271CB835F3AD}" destId="{1E1B1A46-765B-48E5-8212-3158AC74C9B3}" srcOrd="2" destOrd="0" parTransId="{0E26E3E5-316E-4407-9C9F-AA4922961A0F}" sibTransId="{B41735AF-243F-4D04-A2B9-2858976C2094}"/>
    <dgm:cxn modelId="{B3357D3F-73E5-4414-B5FD-D1DE535CDD19}" srcId="{C9723E53-E30F-4EB4-977D-271CB835F3AD}" destId="{BA432EDC-550C-4DE4-A81A-B2F62CDBD5FF}" srcOrd="0" destOrd="0" parTransId="{04B0EE86-345B-4395-8CFC-573841C71E1E}" sibTransId="{1165E0D4-28DB-4175-9D11-6C3442A53AB0}"/>
    <dgm:cxn modelId="{18B63462-7AEF-4CDE-95C0-191F94B17497}" type="presOf" srcId="{1E1B1A46-765B-48E5-8212-3158AC74C9B3}" destId="{77FB5D01-7939-4024-90D9-2D4F6EA5149A}" srcOrd="1" destOrd="0" presId="urn:microsoft.com/office/officeart/2005/8/layout/venn1"/>
    <dgm:cxn modelId="{1290BF85-5CB6-49EA-8807-46663DDF0263}" type="presParOf" srcId="{922659B3-877B-42DC-B9AA-E6A6BF5872ED}" destId="{9F0B3ECE-D1DA-4CE5-B3AE-FDD8DBC6A687}" srcOrd="0" destOrd="0" presId="urn:microsoft.com/office/officeart/2005/8/layout/venn1"/>
    <dgm:cxn modelId="{B0F2FC1A-19E0-490C-AB02-CD52A88A3974}" type="presParOf" srcId="{922659B3-877B-42DC-B9AA-E6A6BF5872ED}" destId="{A4B628EA-F569-4D1D-9FF4-B158B9F65DEE}" srcOrd="1" destOrd="0" presId="urn:microsoft.com/office/officeart/2005/8/layout/venn1"/>
    <dgm:cxn modelId="{1FCF7AC7-757E-4343-BDD4-5244BA7E3FB4}" type="presParOf" srcId="{922659B3-877B-42DC-B9AA-E6A6BF5872ED}" destId="{C8BB2756-C41E-4374-A568-64C5FCEA5A46}" srcOrd="2" destOrd="0" presId="urn:microsoft.com/office/officeart/2005/8/layout/venn1"/>
    <dgm:cxn modelId="{C6D49241-5CBC-4271-855D-47CA699A5273}" type="presParOf" srcId="{922659B3-877B-42DC-B9AA-E6A6BF5872ED}" destId="{5E94D9AD-7EEB-47CF-B370-EA64F8BC4A70}" srcOrd="3" destOrd="0" presId="urn:microsoft.com/office/officeart/2005/8/layout/venn1"/>
    <dgm:cxn modelId="{C4547856-1EAB-47BD-AD2A-89225FE2922C}" type="presParOf" srcId="{922659B3-877B-42DC-B9AA-E6A6BF5872ED}" destId="{0BC902A5-93D2-42ED-B6BC-DCF708BA651C}" srcOrd="4" destOrd="0" presId="urn:microsoft.com/office/officeart/2005/8/layout/venn1"/>
    <dgm:cxn modelId="{3E573092-AA9F-494B-B4DC-3C95572D98CB}" type="presParOf" srcId="{922659B3-877B-42DC-B9AA-E6A6BF5872ED}" destId="{77FB5D01-7939-4024-90D9-2D4F6EA5149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F76E83-8750-44D8-BA1B-E286F1F28D86}" type="doc">
      <dgm:prSet loTypeId="urn:microsoft.com/office/officeart/2005/8/layout/arrow5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3D6BB9-40E6-438A-9857-6DC7C44E0B79}">
      <dgm:prSet/>
      <dgm:spPr/>
      <dgm:t>
        <a:bodyPr/>
        <a:lstStyle/>
        <a:p>
          <a:pPr rtl="0"/>
          <a:r>
            <a:rPr lang="en-US" dirty="0" err="1" smtClean="0"/>
            <a:t>Zeroscaping</a:t>
          </a:r>
          <a:endParaRPr lang="en-US" dirty="0"/>
        </a:p>
      </dgm:t>
    </dgm:pt>
    <dgm:pt modelId="{F73259B0-D34A-455B-9CEC-5713D5506899}" type="parTrans" cxnId="{FD3F77CD-6F62-450D-9B79-5980A348C373}">
      <dgm:prSet/>
      <dgm:spPr/>
      <dgm:t>
        <a:bodyPr/>
        <a:lstStyle/>
        <a:p>
          <a:endParaRPr lang="en-US"/>
        </a:p>
      </dgm:t>
    </dgm:pt>
    <dgm:pt modelId="{731A2092-C751-4910-B6EE-1A6B21D38EDF}" type="sibTrans" cxnId="{FD3F77CD-6F62-450D-9B79-5980A348C373}">
      <dgm:prSet/>
      <dgm:spPr/>
      <dgm:t>
        <a:bodyPr/>
        <a:lstStyle/>
        <a:p>
          <a:endParaRPr lang="en-US"/>
        </a:p>
      </dgm:t>
    </dgm:pt>
    <dgm:pt modelId="{5A695E6A-E49F-4999-B3C4-E441EDE0D296}">
      <dgm:prSet/>
      <dgm:spPr/>
      <dgm:t>
        <a:bodyPr/>
        <a:lstStyle/>
        <a:p>
          <a:pPr rtl="0"/>
          <a:r>
            <a:rPr lang="en-US" smtClean="0"/>
            <a:t>Xeriscaping</a:t>
          </a:r>
          <a:endParaRPr lang="en-US"/>
        </a:p>
      </dgm:t>
    </dgm:pt>
    <dgm:pt modelId="{147297A9-8E0E-4F43-84DE-FE8E0A9462EE}" type="parTrans" cxnId="{FF6E4545-94D8-46B5-8D61-EA9B418F0C06}">
      <dgm:prSet/>
      <dgm:spPr/>
      <dgm:t>
        <a:bodyPr/>
        <a:lstStyle/>
        <a:p>
          <a:endParaRPr lang="en-US"/>
        </a:p>
      </dgm:t>
    </dgm:pt>
    <dgm:pt modelId="{EE474EB6-CF1B-409E-9B86-B39AE00A3E22}" type="sibTrans" cxnId="{FF6E4545-94D8-46B5-8D61-EA9B418F0C06}">
      <dgm:prSet/>
      <dgm:spPr/>
      <dgm:t>
        <a:bodyPr/>
        <a:lstStyle/>
        <a:p>
          <a:endParaRPr lang="en-US"/>
        </a:p>
      </dgm:t>
    </dgm:pt>
    <dgm:pt modelId="{89437575-212C-4DB5-8CF2-BD8312C65C1B}" type="pres">
      <dgm:prSet presAssocID="{6FF76E83-8750-44D8-BA1B-E286F1F28D8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8D9EAA-9019-4559-ADD9-938775F8F4DA}" type="pres">
      <dgm:prSet presAssocID="{BA3D6BB9-40E6-438A-9857-6DC7C44E0B79}" presName="arrow" presStyleLbl="node1" presStyleIdx="0" presStyleCnt="2" custScaleX="101535" custScaleY="101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1FDD15-601D-4E11-B2E7-D54FAC6616C6}" type="pres">
      <dgm:prSet presAssocID="{5A695E6A-E49F-4999-B3C4-E441EDE0D296}" presName="arrow" presStyleLbl="node1" presStyleIdx="1" presStyleCnt="2" custScaleX="102741" custScaleY="986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6E4545-94D8-46B5-8D61-EA9B418F0C06}" srcId="{6FF76E83-8750-44D8-BA1B-E286F1F28D86}" destId="{5A695E6A-E49F-4999-B3C4-E441EDE0D296}" srcOrd="1" destOrd="0" parTransId="{147297A9-8E0E-4F43-84DE-FE8E0A9462EE}" sibTransId="{EE474EB6-CF1B-409E-9B86-B39AE00A3E22}"/>
    <dgm:cxn modelId="{2F228DCC-47C6-41C7-9F93-6D01D3D0AC90}" type="presOf" srcId="{6FF76E83-8750-44D8-BA1B-E286F1F28D86}" destId="{89437575-212C-4DB5-8CF2-BD8312C65C1B}" srcOrd="0" destOrd="0" presId="urn:microsoft.com/office/officeart/2005/8/layout/arrow5"/>
    <dgm:cxn modelId="{FBF230EC-EE12-48A9-8EFF-6640E4129478}" type="presOf" srcId="{5A695E6A-E49F-4999-B3C4-E441EDE0D296}" destId="{871FDD15-601D-4E11-B2E7-D54FAC6616C6}" srcOrd="0" destOrd="0" presId="urn:microsoft.com/office/officeart/2005/8/layout/arrow5"/>
    <dgm:cxn modelId="{FD3F77CD-6F62-450D-9B79-5980A348C373}" srcId="{6FF76E83-8750-44D8-BA1B-E286F1F28D86}" destId="{BA3D6BB9-40E6-438A-9857-6DC7C44E0B79}" srcOrd="0" destOrd="0" parTransId="{F73259B0-D34A-455B-9CEC-5713D5506899}" sibTransId="{731A2092-C751-4910-B6EE-1A6B21D38EDF}"/>
    <dgm:cxn modelId="{53AC7D63-04A7-45D0-A057-DD3052269EC0}" type="presOf" srcId="{BA3D6BB9-40E6-438A-9857-6DC7C44E0B79}" destId="{508D9EAA-9019-4559-ADD9-938775F8F4DA}" srcOrd="0" destOrd="0" presId="urn:microsoft.com/office/officeart/2005/8/layout/arrow5"/>
    <dgm:cxn modelId="{2BB1482E-BCDC-44F0-9919-B8A1380C15F8}" type="presParOf" srcId="{89437575-212C-4DB5-8CF2-BD8312C65C1B}" destId="{508D9EAA-9019-4559-ADD9-938775F8F4DA}" srcOrd="0" destOrd="0" presId="urn:microsoft.com/office/officeart/2005/8/layout/arrow5"/>
    <dgm:cxn modelId="{6D5E82FE-5577-450A-A8DE-B7FEC05A7361}" type="presParOf" srcId="{89437575-212C-4DB5-8CF2-BD8312C65C1B}" destId="{871FDD15-601D-4E11-B2E7-D54FAC6616C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E4F04D-899E-4C34-A8F9-1B95E37D62E5}" type="doc">
      <dgm:prSet loTypeId="urn:microsoft.com/office/officeart/2005/8/layout/hProcess3" loCatId="process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9900EC7-77A8-4E65-A6E9-46E852114898}">
      <dgm:prSet/>
      <dgm:spPr/>
      <dgm:t>
        <a:bodyPr/>
        <a:lstStyle/>
        <a:p>
          <a:pPr rtl="0"/>
          <a:r>
            <a:rPr lang="en-US" b="0" i="0" baseline="0" dirty="0" smtClean="0">
              <a:solidFill>
                <a:schemeClr val="bg1"/>
              </a:solidFill>
            </a:rPr>
            <a:t>Defensible landscaping</a:t>
          </a:r>
          <a:endParaRPr lang="en-US" dirty="0">
            <a:solidFill>
              <a:schemeClr val="bg1"/>
            </a:solidFill>
          </a:endParaRPr>
        </a:p>
      </dgm:t>
    </dgm:pt>
    <dgm:pt modelId="{75B5EC3D-F819-4F1D-9F3B-DD459004997E}" type="parTrans" cxnId="{92306E12-79FE-4E11-B925-BDCA7C2FB3A2}">
      <dgm:prSet/>
      <dgm:spPr/>
      <dgm:t>
        <a:bodyPr/>
        <a:lstStyle/>
        <a:p>
          <a:endParaRPr lang="en-US"/>
        </a:p>
      </dgm:t>
    </dgm:pt>
    <dgm:pt modelId="{CA31EB0D-202A-473C-AA52-E076611DEF38}" type="sibTrans" cxnId="{92306E12-79FE-4E11-B925-BDCA7C2FB3A2}">
      <dgm:prSet/>
      <dgm:spPr/>
      <dgm:t>
        <a:bodyPr/>
        <a:lstStyle/>
        <a:p>
          <a:endParaRPr lang="en-US"/>
        </a:p>
      </dgm:t>
    </dgm:pt>
    <dgm:pt modelId="{CB13D84F-4419-4FCB-9309-FFEB09838EF4}">
      <dgm:prSet/>
      <dgm:spPr/>
      <dgm:t>
        <a:bodyPr/>
        <a:lstStyle/>
        <a:p>
          <a:pPr rtl="0"/>
          <a:r>
            <a:rPr lang="en-US" b="0" i="0" baseline="0" dirty="0" smtClean="0">
              <a:solidFill>
                <a:schemeClr val="bg1"/>
              </a:solidFill>
            </a:rPr>
            <a:t>Zoning</a:t>
          </a:r>
          <a:endParaRPr lang="en-US" dirty="0">
            <a:solidFill>
              <a:schemeClr val="bg1"/>
            </a:solidFill>
          </a:endParaRPr>
        </a:p>
      </dgm:t>
    </dgm:pt>
    <dgm:pt modelId="{877A8DFA-E995-4D49-A239-DA4328D4A265}" type="parTrans" cxnId="{05B85E84-93EE-4E60-A740-32A99CA7D1A4}">
      <dgm:prSet/>
      <dgm:spPr/>
      <dgm:t>
        <a:bodyPr/>
        <a:lstStyle/>
        <a:p>
          <a:endParaRPr lang="en-US"/>
        </a:p>
      </dgm:t>
    </dgm:pt>
    <dgm:pt modelId="{9047878D-B343-4924-8463-A6F618992F84}" type="sibTrans" cxnId="{05B85E84-93EE-4E60-A740-32A99CA7D1A4}">
      <dgm:prSet/>
      <dgm:spPr/>
      <dgm:t>
        <a:bodyPr/>
        <a:lstStyle/>
        <a:p>
          <a:endParaRPr lang="en-US"/>
        </a:p>
      </dgm:t>
    </dgm:pt>
    <dgm:pt modelId="{AAB6F24F-F200-4B24-8B6B-60063862C879}" type="pres">
      <dgm:prSet presAssocID="{45E4F04D-899E-4C34-A8F9-1B95E37D62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D6E707-C4AF-4128-A188-B68BCC8FB2E6}" type="pres">
      <dgm:prSet presAssocID="{45E4F04D-899E-4C34-A8F9-1B95E37D62E5}" presName="dummy" presStyleCnt="0"/>
      <dgm:spPr/>
    </dgm:pt>
    <dgm:pt modelId="{21CD0D99-DF3E-4217-86C3-949E8155007B}" type="pres">
      <dgm:prSet presAssocID="{45E4F04D-899E-4C34-A8F9-1B95E37D62E5}" presName="linH" presStyleCnt="0"/>
      <dgm:spPr/>
    </dgm:pt>
    <dgm:pt modelId="{8AC96459-2049-4697-BD2E-EDFB1BB9C445}" type="pres">
      <dgm:prSet presAssocID="{45E4F04D-899E-4C34-A8F9-1B95E37D62E5}" presName="padding1" presStyleCnt="0"/>
      <dgm:spPr/>
    </dgm:pt>
    <dgm:pt modelId="{BB7C9455-F02E-47FC-BBA6-FA8566DE3AA1}" type="pres">
      <dgm:prSet presAssocID="{69900EC7-77A8-4E65-A6E9-46E852114898}" presName="linV" presStyleCnt="0"/>
      <dgm:spPr/>
    </dgm:pt>
    <dgm:pt modelId="{B5914A40-76E1-4113-B222-7BD007846BCC}" type="pres">
      <dgm:prSet presAssocID="{69900EC7-77A8-4E65-A6E9-46E852114898}" presName="spVertical1" presStyleCnt="0"/>
      <dgm:spPr/>
    </dgm:pt>
    <dgm:pt modelId="{71E8A32E-3A88-4753-89C4-B4C64FA15A3B}" type="pres">
      <dgm:prSet presAssocID="{69900EC7-77A8-4E65-A6E9-46E852114898}" presName="parTx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7BA96-1A55-40E3-9641-869B34B956A0}" type="pres">
      <dgm:prSet presAssocID="{69900EC7-77A8-4E65-A6E9-46E852114898}" presName="spVertical2" presStyleCnt="0"/>
      <dgm:spPr/>
    </dgm:pt>
    <dgm:pt modelId="{1F524091-E7C0-46F4-BC2D-9869E8EC4078}" type="pres">
      <dgm:prSet presAssocID="{69900EC7-77A8-4E65-A6E9-46E852114898}" presName="spVertical3" presStyleCnt="0"/>
      <dgm:spPr/>
    </dgm:pt>
    <dgm:pt modelId="{1D278795-4918-4172-9A45-FF8159BA549E}" type="pres">
      <dgm:prSet presAssocID="{CA31EB0D-202A-473C-AA52-E076611DEF38}" presName="space" presStyleCnt="0"/>
      <dgm:spPr/>
    </dgm:pt>
    <dgm:pt modelId="{17BA179B-B580-437C-9EC9-402BBC26EC8E}" type="pres">
      <dgm:prSet presAssocID="{CB13D84F-4419-4FCB-9309-FFEB09838EF4}" presName="linV" presStyleCnt="0"/>
      <dgm:spPr/>
    </dgm:pt>
    <dgm:pt modelId="{EEE778F3-42D6-44C1-87DE-6C86F86D788A}" type="pres">
      <dgm:prSet presAssocID="{CB13D84F-4419-4FCB-9309-FFEB09838EF4}" presName="spVertical1" presStyleCnt="0"/>
      <dgm:spPr/>
    </dgm:pt>
    <dgm:pt modelId="{3881E701-E8BF-4FA4-89E4-9D613D60F9A6}" type="pres">
      <dgm:prSet presAssocID="{CB13D84F-4419-4FCB-9309-FFEB09838EF4}" presName="parTx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F3545-B170-4EA9-A267-05F2DC47FE4D}" type="pres">
      <dgm:prSet presAssocID="{CB13D84F-4419-4FCB-9309-FFEB09838EF4}" presName="spVertical2" presStyleCnt="0"/>
      <dgm:spPr/>
    </dgm:pt>
    <dgm:pt modelId="{9133EA9C-7BD1-4AC1-A336-7A808362C23B}" type="pres">
      <dgm:prSet presAssocID="{CB13D84F-4419-4FCB-9309-FFEB09838EF4}" presName="spVertical3" presStyleCnt="0"/>
      <dgm:spPr/>
    </dgm:pt>
    <dgm:pt modelId="{EB9BFAAC-B9BA-4396-A131-46C35AF10C0F}" type="pres">
      <dgm:prSet presAssocID="{45E4F04D-899E-4C34-A8F9-1B95E37D62E5}" presName="padding2" presStyleCnt="0"/>
      <dgm:spPr/>
    </dgm:pt>
    <dgm:pt modelId="{32B220C9-F89B-4FE4-8436-912815531F39}" type="pres">
      <dgm:prSet presAssocID="{45E4F04D-899E-4C34-A8F9-1B95E37D62E5}" presName="negArrow" presStyleCnt="0"/>
      <dgm:spPr/>
    </dgm:pt>
    <dgm:pt modelId="{9AFC9F76-66FD-406A-8D21-06C2222FC3D7}" type="pres">
      <dgm:prSet presAssocID="{45E4F04D-899E-4C34-A8F9-1B95E37D62E5}" presName="backgroundArrow" presStyleLbl="node1" presStyleIdx="0" presStyleCnt="1"/>
      <dgm:spPr/>
    </dgm:pt>
  </dgm:ptLst>
  <dgm:cxnLst>
    <dgm:cxn modelId="{6561E6BF-AF55-4696-8028-1C6067920D03}" type="presOf" srcId="{45E4F04D-899E-4C34-A8F9-1B95E37D62E5}" destId="{AAB6F24F-F200-4B24-8B6B-60063862C879}" srcOrd="0" destOrd="0" presId="urn:microsoft.com/office/officeart/2005/8/layout/hProcess3"/>
    <dgm:cxn modelId="{05B85E84-93EE-4E60-A740-32A99CA7D1A4}" srcId="{45E4F04D-899E-4C34-A8F9-1B95E37D62E5}" destId="{CB13D84F-4419-4FCB-9309-FFEB09838EF4}" srcOrd="1" destOrd="0" parTransId="{877A8DFA-E995-4D49-A239-DA4328D4A265}" sibTransId="{9047878D-B343-4924-8463-A6F618992F84}"/>
    <dgm:cxn modelId="{64BB2840-386E-442E-A881-B870CFAA4494}" type="presOf" srcId="{69900EC7-77A8-4E65-A6E9-46E852114898}" destId="{71E8A32E-3A88-4753-89C4-B4C64FA15A3B}" srcOrd="0" destOrd="0" presId="urn:microsoft.com/office/officeart/2005/8/layout/hProcess3"/>
    <dgm:cxn modelId="{92306E12-79FE-4E11-B925-BDCA7C2FB3A2}" srcId="{45E4F04D-899E-4C34-A8F9-1B95E37D62E5}" destId="{69900EC7-77A8-4E65-A6E9-46E852114898}" srcOrd="0" destOrd="0" parTransId="{75B5EC3D-F819-4F1D-9F3B-DD459004997E}" sibTransId="{CA31EB0D-202A-473C-AA52-E076611DEF38}"/>
    <dgm:cxn modelId="{8700F500-3626-4244-8A91-FEB6647E0B91}" type="presOf" srcId="{CB13D84F-4419-4FCB-9309-FFEB09838EF4}" destId="{3881E701-E8BF-4FA4-89E4-9D613D60F9A6}" srcOrd="0" destOrd="0" presId="urn:microsoft.com/office/officeart/2005/8/layout/hProcess3"/>
    <dgm:cxn modelId="{2B19D756-050F-47BB-8597-FF00BCECC880}" type="presParOf" srcId="{AAB6F24F-F200-4B24-8B6B-60063862C879}" destId="{5BD6E707-C4AF-4128-A188-B68BCC8FB2E6}" srcOrd="0" destOrd="0" presId="urn:microsoft.com/office/officeart/2005/8/layout/hProcess3"/>
    <dgm:cxn modelId="{DCAA9C6C-A9CD-4986-BD63-67CED105F5A5}" type="presParOf" srcId="{AAB6F24F-F200-4B24-8B6B-60063862C879}" destId="{21CD0D99-DF3E-4217-86C3-949E8155007B}" srcOrd="1" destOrd="0" presId="urn:microsoft.com/office/officeart/2005/8/layout/hProcess3"/>
    <dgm:cxn modelId="{48B8CC3E-C994-4C82-9663-D4AD423666C9}" type="presParOf" srcId="{21CD0D99-DF3E-4217-86C3-949E8155007B}" destId="{8AC96459-2049-4697-BD2E-EDFB1BB9C445}" srcOrd="0" destOrd="0" presId="urn:microsoft.com/office/officeart/2005/8/layout/hProcess3"/>
    <dgm:cxn modelId="{82A9BD2C-763E-4986-AEDA-8951EF82685E}" type="presParOf" srcId="{21CD0D99-DF3E-4217-86C3-949E8155007B}" destId="{BB7C9455-F02E-47FC-BBA6-FA8566DE3AA1}" srcOrd="1" destOrd="0" presId="urn:microsoft.com/office/officeart/2005/8/layout/hProcess3"/>
    <dgm:cxn modelId="{E9983484-2670-4C44-8511-6C22EED8076C}" type="presParOf" srcId="{BB7C9455-F02E-47FC-BBA6-FA8566DE3AA1}" destId="{B5914A40-76E1-4113-B222-7BD007846BCC}" srcOrd="0" destOrd="0" presId="urn:microsoft.com/office/officeart/2005/8/layout/hProcess3"/>
    <dgm:cxn modelId="{D3021E62-194E-4331-89AC-918C0C78D794}" type="presParOf" srcId="{BB7C9455-F02E-47FC-BBA6-FA8566DE3AA1}" destId="{71E8A32E-3A88-4753-89C4-B4C64FA15A3B}" srcOrd="1" destOrd="0" presId="urn:microsoft.com/office/officeart/2005/8/layout/hProcess3"/>
    <dgm:cxn modelId="{94707622-5B13-4D89-97B9-72B50192C0D2}" type="presParOf" srcId="{BB7C9455-F02E-47FC-BBA6-FA8566DE3AA1}" destId="{D527BA96-1A55-40E3-9641-869B34B956A0}" srcOrd="2" destOrd="0" presId="urn:microsoft.com/office/officeart/2005/8/layout/hProcess3"/>
    <dgm:cxn modelId="{97A7FFA8-A591-4506-961A-0B522747674C}" type="presParOf" srcId="{BB7C9455-F02E-47FC-BBA6-FA8566DE3AA1}" destId="{1F524091-E7C0-46F4-BC2D-9869E8EC4078}" srcOrd="3" destOrd="0" presId="urn:microsoft.com/office/officeart/2005/8/layout/hProcess3"/>
    <dgm:cxn modelId="{F38E4E63-5FB5-4C94-A7B1-04B6C29AE125}" type="presParOf" srcId="{21CD0D99-DF3E-4217-86C3-949E8155007B}" destId="{1D278795-4918-4172-9A45-FF8159BA549E}" srcOrd="2" destOrd="0" presId="urn:microsoft.com/office/officeart/2005/8/layout/hProcess3"/>
    <dgm:cxn modelId="{4F8BA287-66F3-4B0A-AEF7-63A067F168BB}" type="presParOf" srcId="{21CD0D99-DF3E-4217-86C3-949E8155007B}" destId="{17BA179B-B580-437C-9EC9-402BBC26EC8E}" srcOrd="3" destOrd="0" presId="urn:microsoft.com/office/officeart/2005/8/layout/hProcess3"/>
    <dgm:cxn modelId="{F716501F-1B4F-41BB-A9DD-CE8C57CF1C2A}" type="presParOf" srcId="{17BA179B-B580-437C-9EC9-402BBC26EC8E}" destId="{EEE778F3-42D6-44C1-87DE-6C86F86D788A}" srcOrd="0" destOrd="0" presId="urn:microsoft.com/office/officeart/2005/8/layout/hProcess3"/>
    <dgm:cxn modelId="{7C38599A-F927-4FA2-8EDC-A920B4CCF84F}" type="presParOf" srcId="{17BA179B-B580-437C-9EC9-402BBC26EC8E}" destId="{3881E701-E8BF-4FA4-89E4-9D613D60F9A6}" srcOrd="1" destOrd="0" presId="urn:microsoft.com/office/officeart/2005/8/layout/hProcess3"/>
    <dgm:cxn modelId="{5859206E-00E5-4E5D-80DD-4D1A3DAA8444}" type="presParOf" srcId="{17BA179B-B580-437C-9EC9-402BBC26EC8E}" destId="{E2BF3545-B170-4EA9-A267-05F2DC47FE4D}" srcOrd="2" destOrd="0" presId="urn:microsoft.com/office/officeart/2005/8/layout/hProcess3"/>
    <dgm:cxn modelId="{456AB069-E2C9-4CB2-922E-2246DDADCEAC}" type="presParOf" srcId="{17BA179B-B580-437C-9EC9-402BBC26EC8E}" destId="{9133EA9C-7BD1-4AC1-A336-7A808362C23B}" srcOrd="3" destOrd="0" presId="urn:microsoft.com/office/officeart/2005/8/layout/hProcess3"/>
    <dgm:cxn modelId="{304AB2D7-7475-4498-BD3A-8EFA88A4F75E}" type="presParOf" srcId="{21CD0D99-DF3E-4217-86C3-949E8155007B}" destId="{EB9BFAAC-B9BA-4396-A131-46C35AF10C0F}" srcOrd="4" destOrd="0" presId="urn:microsoft.com/office/officeart/2005/8/layout/hProcess3"/>
    <dgm:cxn modelId="{0AC6BF88-6B6E-44ED-AB54-6A28993E8BCC}" type="presParOf" srcId="{21CD0D99-DF3E-4217-86C3-949E8155007B}" destId="{32B220C9-F89B-4FE4-8436-912815531F39}" srcOrd="5" destOrd="0" presId="urn:microsoft.com/office/officeart/2005/8/layout/hProcess3"/>
    <dgm:cxn modelId="{CCB6C1B0-6B95-48F8-AA85-92D40AB93928}" type="presParOf" srcId="{21CD0D99-DF3E-4217-86C3-949E8155007B}" destId="{9AFC9F76-66FD-406A-8D21-06C2222FC3D7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345D36-70DD-4EAC-927F-2440541DF65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9804481-AE9D-43F1-BA5E-01364405D491}">
      <dgm:prSet phldrT="[Text]"/>
      <dgm:spPr/>
      <dgm:t>
        <a:bodyPr/>
        <a:lstStyle/>
        <a:p>
          <a:r>
            <a:rPr lang="en-US" dirty="0" smtClean="0"/>
            <a:t>Develop Landscape Plan</a:t>
          </a:r>
          <a:endParaRPr lang="en-US" dirty="0"/>
        </a:p>
      </dgm:t>
    </dgm:pt>
    <dgm:pt modelId="{BC37933A-46A8-4E19-9284-FBF0F3444F7D}" type="parTrans" cxnId="{97623A14-0A72-4191-95D1-2F7511A3D810}">
      <dgm:prSet/>
      <dgm:spPr/>
      <dgm:t>
        <a:bodyPr/>
        <a:lstStyle/>
        <a:p>
          <a:endParaRPr lang="en-US"/>
        </a:p>
      </dgm:t>
    </dgm:pt>
    <dgm:pt modelId="{278D3479-D2C0-46A3-9574-46B3192D36C4}" type="sibTrans" cxnId="{97623A14-0A72-4191-95D1-2F7511A3D810}">
      <dgm:prSet/>
      <dgm:spPr/>
      <dgm:t>
        <a:bodyPr/>
        <a:lstStyle/>
        <a:p>
          <a:endParaRPr lang="en-US"/>
        </a:p>
      </dgm:t>
    </dgm:pt>
    <dgm:pt modelId="{4AFD263B-3BD0-4803-BFEE-741E45329AB8}">
      <dgm:prSet phldrT="[Text]"/>
      <dgm:spPr/>
      <dgm:t>
        <a:bodyPr/>
        <a:lstStyle/>
        <a:p>
          <a:r>
            <a:rPr lang="en-US" dirty="0" smtClean="0"/>
            <a:t>Condition Your Soil</a:t>
          </a:r>
          <a:endParaRPr lang="en-US" dirty="0"/>
        </a:p>
      </dgm:t>
    </dgm:pt>
    <dgm:pt modelId="{51FC1249-35C9-4EAE-8CC1-205322D65F1A}" type="parTrans" cxnId="{3B6AB06D-72AA-4F93-A7F7-48F5FB060160}">
      <dgm:prSet/>
      <dgm:spPr/>
      <dgm:t>
        <a:bodyPr/>
        <a:lstStyle/>
        <a:p>
          <a:endParaRPr lang="en-US"/>
        </a:p>
      </dgm:t>
    </dgm:pt>
    <dgm:pt modelId="{E84FB04E-BC38-4A40-9451-3D1EEBAA2F6F}" type="sibTrans" cxnId="{3B6AB06D-72AA-4F93-A7F7-48F5FB060160}">
      <dgm:prSet/>
      <dgm:spPr/>
      <dgm:t>
        <a:bodyPr/>
        <a:lstStyle/>
        <a:p>
          <a:endParaRPr lang="en-US"/>
        </a:p>
      </dgm:t>
    </dgm:pt>
    <dgm:pt modelId="{F4708D52-F7B5-49B2-A3D7-703594B9D78C}">
      <dgm:prSet phldrT="[Text]"/>
      <dgm:spPr/>
      <dgm:t>
        <a:bodyPr/>
        <a:lstStyle/>
        <a:p>
          <a:r>
            <a:rPr lang="en-US" dirty="0" smtClean="0"/>
            <a:t>Limit Lawn Size</a:t>
          </a:r>
          <a:endParaRPr lang="en-US" dirty="0"/>
        </a:p>
      </dgm:t>
    </dgm:pt>
    <dgm:pt modelId="{2FF470D5-6DA4-4CBA-93F5-DDB1173F26F7}" type="parTrans" cxnId="{E60DFA10-421B-4CDB-8AF0-561852B32AF1}">
      <dgm:prSet/>
      <dgm:spPr/>
      <dgm:t>
        <a:bodyPr/>
        <a:lstStyle/>
        <a:p>
          <a:endParaRPr lang="en-US"/>
        </a:p>
      </dgm:t>
    </dgm:pt>
    <dgm:pt modelId="{C70750FD-B0A5-4A65-A0E3-2748D8FED091}" type="sibTrans" cxnId="{E60DFA10-421B-4CDB-8AF0-561852B32AF1}">
      <dgm:prSet/>
      <dgm:spPr/>
      <dgm:t>
        <a:bodyPr/>
        <a:lstStyle/>
        <a:p>
          <a:endParaRPr lang="en-US"/>
        </a:p>
      </dgm:t>
    </dgm:pt>
    <dgm:pt modelId="{36742CED-8D0A-424F-9AB2-0A211A165BC0}" type="pres">
      <dgm:prSet presAssocID="{42345D36-70DD-4EAC-927F-2440541DF65C}" presName="Name0" presStyleCnt="0">
        <dgm:presLayoutVars>
          <dgm:dir/>
          <dgm:animLvl val="lvl"/>
          <dgm:resizeHandles val="exact"/>
        </dgm:presLayoutVars>
      </dgm:prSet>
      <dgm:spPr/>
    </dgm:pt>
    <dgm:pt modelId="{ACA22B3C-CE36-40C0-9C7B-CB42FD7E7504}" type="pres">
      <dgm:prSet presAssocID="{39804481-AE9D-43F1-BA5E-01364405D49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2104B-34B3-40F1-9EBC-3512C292ED9D}" type="pres">
      <dgm:prSet presAssocID="{278D3479-D2C0-46A3-9574-46B3192D36C4}" presName="parTxOnlySpace" presStyleCnt="0"/>
      <dgm:spPr/>
    </dgm:pt>
    <dgm:pt modelId="{754164A2-78B9-403A-94AE-DE50F9D35A48}" type="pres">
      <dgm:prSet presAssocID="{4AFD263B-3BD0-4803-BFEE-741E45329AB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79F7CB-2E04-40F1-8D2A-9493D5A71C1D}" type="pres">
      <dgm:prSet presAssocID="{E84FB04E-BC38-4A40-9451-3D1EEBAA2F6F}" presName="parTxOnlySpace" presStyleCnt="0"/>
      <dgm:spPr/>
    </dgm:pt>
    <dgm:pt modelId="{3895E9F3-9CE1-4B8E-84B2-7722D01C4753}" type="pres">
      <dgm:prSet presAssocID="{F4708D52-F7B5-49B2-A3D7-703594B9D78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AA7117-9B29-4B18-A591-D39DCD138E31}" type="presOf" srcId="{4AFD263B-3BD0-4803-BFEE-741E45329AB8}" destId="{754164A2-78B9-403A-94AE-DE50F9D35A48}" srcOrd="0" destOrd="0" presId="urn:microsoft.com/office/officeart/2005/8/layout/chevron1"/>
    <dgm:cxn modelId="{062FC271-E37A-420A-9C93-81227A299DAB}" type="presOf" srcId="{F4708D52-F7B5-49B2-A3D7-703594B9D78C}" destId="{3895E9F3-9CE1-4B8E-84B2-7722D01C4753}" srcOrd="0" destOrd="0" presId="urn:microsoft.com/office/officeart/2005/8/layout/chevron1"/>
    <dgm:cxn modelId="{E5504573-3539-4E6B-9BA5-5FFC8EEAC6DB}" type="presOf" srcId="{39804481-AE9D-43F1-BA5E-01364405D491}" destId="{ACA22B3C-CE36-40C0-9C7B-CB42FD7E7504}" srcOrd="0" destOrd="0" presId="urn:microsoft.com/office/officeart/2005/8/layout/chevron1"/>
    <dgm:cxn modelId="{97623A14-0A72-4191-95D1-2F7511A3D810}" srcId="{42345D36-70DD-4EAC-927F-2440541DF65C}" destId="{39804481-AE9D-43F1-BA5E-01364405D491}" srcOrd="0" destOrd="0" parTransId="{BC37933A-46A8-4E19-9284-FBF0F3444F7D}" sibTransId="{278D3479-D2C0-46A3-9574-46B3192D36C4}"/>
    <dgm:cxn modelId="{E60DFA10-421B-4CDB-8AF0-561852B32AF1}" srcId="{42345D36-70DD-4EAC-927F-2440541DF65C}" destId="{F4708D52-F7B5-49B2-A3D7-703594B9D78C}" srcOrd="2" destOrd="0" parTransId="{2FF470D5-6DA4-4CBA-93F5-DDB1173F26F7}" sibTransId="{C70750FD-B0A5-4A65-A0E3-2748D8FED091}"/>
    <dgm:cxn modelId="{3B6AB06D-72AA-4F93-A7F7-48F5FB060160}" srcId="{42345D36-70DD-4EAC-927F-2440541DF65C}" destId="{4AFD263B-3BD0-4803-BFEE-741E45329AB8}" srcOrd="1" destOrd="0" parTransId="{51FC1249-35C9-4EAE-8CC1-205322D65F1A}" sibTransId="{E84FB04E-BC38-4A40-9451-3D1EEBAA2F6F}"/>
    <dgm:cxn modelId="{F18DA5AE-26D7-4129-BC79-0B481C98143B}" type="presOf" srcId="{42345D36-70DD-4EAC-927F-2440541DF65C}" destId="{36742CED-8D0A-424F-9AB2-0A211A165BC0}" srcOrd="0" destOrd="0" presId="urn:microsoft.com/office/officeart/2005/8/layout/chevron1"/>
    <dgm:cxn modelId="{D44DD2CB-8862-4210-9BEE-514B7914B928}" type="presParOf" srcId="{36742CED-8D0A-424F-9AB2-0A211A165BC0}" destId="{ACA22B3C-CE36-40C0-9C7B-CB42FD7E7504}" srcOrd="0" destOrd="0" presId="urn:microsoft.com/office/officeart/2005/8/layout/chevron1"/>
    <dgm:cxn modelId="{70D7FBF6-F9AA-40B1-8C37-B92215EDC62B}" type="presParOf" srcId="{36742CED-8D0A-424F-9AB2-0A211A165BC0}" destId="{D1A2104B-34B3-40F1-9EBC-3512C292ED9D}" srcOrd="1" destOrd="0" presId="urn:microsoft.com/office/officeart/2005/8/layout/chevron1"/>
    <dgm:cxn modelId="{5438BA8F-46C7-41CF-B0F8-DFDB0AF81DDB}" type="presParOf" srcId="{36742CED-8D0A-424F-9AB2-0A211A165BC0}" destId="{754164A2-78B9-403A-94AE-DE50F9D35A48}" srcOrd="2" destOrd="0" presId="urn:microsoft.com/office/officeart/2005/8/layout/chevron1"/>
    <dgm:cxn modelId="{094B0714-9411-45C5-B92F-D27B9839B92E}" type="presParOf" srcId="{36742CED-8D0A-424F-9AB2-0A211A165BC0}" destId="{5D79F7CB-2E04-40F1-8D2A-9493D5A71C1D}" srcOrd="3" destOrd="0" presId="urn:microsoft.com/office/officeart/2005/8/layout/chevron1"/>
    <dgm:cxn modelId="{0D820C43-043C-4BBD-BA65-AAECA43BD27D}" type="presParOf" srcId="{36742CED-8D0A-424F-9AB2-0A211A165BC0}" destId="{3895E9F3-9CE1-4B8E-84B2-7722D01C475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0B3ECE-D1DA-4CE5-B3AE-FDD8DBC6A687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Beauty</a:t>
          </a:r>
          <a:endParaRPr lang="en-US" sz="1700" kern="1200" dirty="0"/>
        </a:p>
      </dsp:txBody>
      <dsp:txXfrm>
        <a:off x="2153920" y="477519"/>
        <a:ext cx="1788160" cy="1097280"/>
      </dsp:txXfrm>
    </dsp:sp>
    <dsp:sp modelId="{C8BB2756-C41E-4374-A568-64C5FCEA5A46}">
      <dsp:nvSpPr>
        <dsp:cNvPr id="0" name=""/>
        <dsp:cNvSpPr/>
      </dsp:nvSpPr>
      <dsp:spPr>
        <a:xfrm>
          <a:off x="2667008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Utility</a:t>
          </a:r>
          <a:endParaRPr lang="en-US" sz="1700" kern="1200" dirty="0"/>
        </a:p>
      </dsp:txBody>
      <dsp:txXfrm>
        <a:off x="3412752" y="2204720"/>
        <a:ext cx="1463040" cy="1341120"/>
      </dsp:txXfrm>
    </dsp:sp>
    <dsp:sp modelId="{0BC902A5-93D2-42ED-B6BC-DCF708BA651C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Conservation</a:t>
          </a:r>
          <a:endParaRPr lang="en-US" sz="1700" kern="1200" dirty="0"/>
        </a:p>
      </dsp:txBody>
      <dsp:txXfrm>
        <a:off x="1178560" y="2204720"/>
        <a:ext cx="1463040" cy="1341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D9EAA-9019-4559-ADD9-938775F8F4DA}">
      <dsp:nvSpPr>
        <dsp:cNvPr id="0" name=""/>
        <dsp:cNvSpPr/>
      </dsp:nvSpPr>
      <dsp:spPr>
        <a:xfrm rot="16200000">
          <a:off x="-18313" y="103925"/>
          <a:ext cx="1768471" cy="1773348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Zeroscaping</a:t>
          </a:r>
          <a:endParaRPr lang="en-US" sz="1600" kern="1200" dirty="0"/>
        </a:p>
      </dsp:txBody>
      <dsp:txXfrm rot="5400000">
        <a:off x="-20751" y="548481"/>
        <a:ext cx="1463866" cy="884235"/>
      </dsp:txXfrm>
    </dsp:sp>
    <dsp:sp modelId="{871FDD15-601D-4E11-B2E7-D54FAC6616C6}">
      <dsp:nvSpPr>
        <dsp:cNvPr id="0" name=""/>
        <dsp:cNvSpPr/>
      </dsp:nvSpPr>
      <dsp:spPr>
        <a:xfrm rot="5400000">
          <a:off x="1810236" y="131297"/>
          <a:ext cx="1789476" cy="1718605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Xeriscaping</a:t>
          </a:r>
          <a:endParaRPr lang="en-US" sz="1600" kern="1200"/>
        </a:p>
      </dsp:txBody>
      <dsp:txXfrm rot="-5400000">
        <a:off x="2146428" y="543230"/>
        <a:ext cx="1417849" cy="8947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FC9F76-66FD-406A-8D21-06C2222FC3D7}">
      <dsp:nvSpPr>
        <dsp:cNvPr id="0" name=""/>
        <dsp:cNvSpPr/>
      </dsp:nvSpPr>
      <dsp:spPr>
        <a:xfrm>
          <a:off x="0" y="37799"/>
          <a:ext cx="6934200" cy="1296000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81E701-E8BF-4FA4-89E4-9D613D60F9A6}">
      <dsp:nvSpPr>
        <dsp:cNvPr id="0" name=""/>
        <dsp:cNvSpPr/>
      </dsp:nvSpPr>
      <dsp:spPr>
        <a:xfrm>
          <a:off x="3848769" y="361799"/>
          <a:ext cx="274253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baseline="0" dirty="0" smtClean="0">
              <a:solidFill>
                <a:schemeClr val="bg1"/>
              </a:solidFill>
            </a:rPr>
            <a:t>Zoning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3848769" y="361799"/>
        <a:ext cx="2742530" cy="648000"/>
      </dsp:txXfrm>
    </dsp:sp>
    <dsp:sp modelId="{71E8A32E-3A88-4753-89C4-B4C64FA15A3B}">
      <dsp:nvSpPr>
        <dsp:cNvPr id="0" name=""/>
        <dsp:cNvSpPr/>
      </dsp:nvSpPr>
      <dsp:spPr>
        <a:xfrm>
          <a:off x="557733" y="361799"/>
          <a:ext cx="274253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baseline="0" dirty="0" smtClean="0">
              <a:solidFill>
                <a:schemeClr val="bg1"/>
              </a:solidFill>
            </a:rPr>
            <a:t>Defensible landscaping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557733" y="361799"/>
        <a:ext cx="2742530" cy="648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22B3C-CE36-40C0-9C7B-CB42FD7E7504}">
      <dsp:nvSpPr>
        <dsp:cNvPr id="0" name=""/>
        <dsp:cNvSpPr/>
      </dsp:nvSpPr>
      <dsp:spPr>
        <a:xfrm>
          <a:off x="1785" y="1596826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Develop Landscape Plan</a:t>
          </a:r>
          <a:endParaRPr lang="en-US" sz="1700" kern="1200" dirty="0"/>
        </a:p>
      </dsp:txBody>
      <dsp:txXfrm>
        <a:off x="436958" y="1596826"/>
        <a:ext cx="1305521" cy="870346"/>
      </dsp:txXfrm>
    </dsp:sp>
    <dsp:sp modelId="{754164A2-78B9-403A-94AE-DE50F9D35A48}">
      <dsp:nvSpPr>
        <dsp:cNvPr id="0" name=""/>
        <dsp:cNvSpPr/>
      </dsp:nvSpPr>
      <dsp:spPr>
        <a:xfrm>
          <a:off x="1960066" y="1596826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Condition Your Soil</a:t>
          </a:r>
          <a:endParaRPr lang="en-US" sz="1700" kern="1200" dirty="0"/>
        </a:p>
      </dsp:txBody>
      <dsp:txXfrm>
        <a:off x="2395239" y="1596826"/>
        <a:ext cx="1305521" cy="870346"/>
      </dsp:txXfrm>
    </dsp:sp>
    <dsp:sp modelId="{3895E9F3-9CE1-4B8E-84B2-7722D01C4753}">
      <dsp:nvSpPr>
        <dsp:cNvPr id="0" name=""/>
        <dsp:cNvSpPr/>
      </dsp:nvSpPr>
      <dsp:spPr>
        <a:xfrm>
          <a:off x="3918346" y="1596826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Limit Lawn Size</a:t>
          </a:r>
          <a:endParaRPr lang="en-US" sz="1700" kern="1200" dirty="0"/>
        </a:p>
      </dsp:txBody>
      <dsp:txXfrm>
        <a:off x="4353519" y="1596826"/>
        <a:ext cx="1305521" cy="870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D2787BA8-2AED-4093-AA5C-7C62DC656AAE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07A0F599-6B8A-4048-BDE9-1B560105F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7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</a:t>
            </a:r>
            <a:r>
              <a:rPr lang="en-US" baseline="0" dirty="0" smtClean="0"/>
              <a:t> water becoming a limited resource, conservation has become a third purpose of landscaping.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0F599-6B8A-4048-BDE9-1B560105F73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88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Xeriscaping</a:t>
            </a:r>
            <a:r>
              <a:rPr lang="en-US" baseline="0" dirty="0" smtClean="0"/>
              <a:t> is </a:t>
            </a:r>
            <a:r>
              <a:rPr lang="en-US" dirty="0" smtClean="0"/>
              <a:t>created by the combination of the Greek</a:t>
            </a:r>
            <a:r>
              <a:rPr lang="en-US" baseline="0" dirty="0" smtClean="0"/>
              <a:t> word </a:t>
            </a:r>
            <a:r>
              <a:rPr lang="en-US" baseline="0" dirty="0" err="1" smtClean="0"/>
              <a:t>Xeros</a:t>
            </a:r>
            <a:r>
              <a:rPr lang="en-US" baseline="0" dirty="0" smtClean="0"/>
              <a:t> (dry) with landscaping. Term coined by the </a:t>
            </a:r>
            <a:r>
              <a:rPr lang="en-US" dirty="0" smtClean="0"/>
              <a:t>Front Range </a:t>
            </a:r>
            <a:r>
              <a:rPr lang="en-US" dirty="0" err="1" smtClean="0"/>
              <a:t>Xeriscape</a:t>
            </a:r>
            <a:r>
              <a:rPr lang="en-US" dirty="0" smtClean="0"/>
              <a:t> Task Force of the Denver Water Department in 1981.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BE6B3-0645-4672-9B42-CE4AF4901AE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04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Wildfire is a common threat</a:t>
            </a:r>
            <a:r>
              <a:rPr lang="en-US" baseline="0" dirty="0" smtClean="0"/>
              <a:t> </a:t>
            </a:r>
            <a:r>
              <a:rPr lang="en-US" dirty="0" smtClean="0"/>
              <a:t>and natural occurrence.</a:t>
            </a:r>
            <a:r>
              <a:rPr lang="en-US" baseline="0" dirty="0" smtClean="0"/>
              <a:t> M</a:t>
            </a:r>
            <a:r>
              <a:rPr lang="en-US" dirty="0" smtClean="0"/>
              <a:t>aintaining an appropriate defensible space around your home is essential. Zone 1: Clear trees within 30 feet of your home</a:t>
            </a:r>
            <a:r>
              <a:rPr lang="en-US" baseline="0" dirty="0" smtClean="0"/>
              <a:t> and create </a:t>
            </a:r>
            <a:r>
              <a:rPr lang="en-US" dirty="0" err="1" smtClean="0"/>
              <a:t>hardscaped</a:t>
            </a:r>
            <a:r>
              <a:rPr lang="en-US" dirty="0" smtClean="0"/>
              <a:t> surfaces such as patios and walkways to create a fire resistant buffer. Avoid wooden decks</a:t>
            </a:r>
            <a:r>
              <a:rPr lang="en-US" baseline="0" dirty="0" smtClean="0"/>
              <a:t> and stacking firewood close to your home. Zone 2:  Thin shrubs and trees in the 10 foot wide zone. Remaining trees should be pruned to 10 feet above ground. Zone 3: Keep grasses mown low between trees for at least 10 feet.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BE6B3-0645-4672-9B42-CE4AF4901AE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61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0F599-6B8A-4048-BDE9-1B560105F73E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13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6865"/>
          <p:cNvSpPr>
            <a:spLocks noGrp="1" noChangeArrowheads="1"/>
          </p:cNvSpPr>
          <p:nvPr>
            <p:ph type="ctrTitle"/>
          </p:nvPr>
        </p:nvSpPr>
        <p:spPr>
          <a:xfrm>
            <a:off x="685800" y="1968500"/>
            <a:ext cx="7772400" cy="1470025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accent2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36867" name="Subtitle 3686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68" name="Date Placeholder 3686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>
              <a:latin typeface="+mn-lt"/>
            </a:endParaRPr>
          </a:p>
        </p:txBody>
      </p:sp>
      <p:sp>
        <p:nvSpPr>
          <p:cNvPr id="36869" name="Footer Placeholder 3686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>
              <a:latin typeface="+mn-lt"/>
            </a:endParaRPr>
          </a:p>
        </p:txBody>
      </p:sp>
      <p:sp>
        <p:nvSpPr>
          <p:cNvPr id="36870" name="Slide Number Placeholder 3686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56B6015-0FEC-48F4-85E0-44231C58776A}" type="slidenum">
              <a:rPr lang="en-US">
                <a:latin typeface="+mn-lt"/>
              </a:rPr>
              <a:pPr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31719" y="4321158"/>
            <a:ext cx="1395473" cy="781781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  <a:gd name="connsiteX0" fmla="*/ 7715 w 9946"/>
              <a:gd name="connsiteY0" fmla="*/ 10041 h 10041"/>
              <a:gd name="connsiteX1" fmla="*/ 7876 w 9946"/>
              <a:gd name="connsiteY1" fmla="*/ 9921 h 10041"/>
              <a:gd name="connsiteX2" fmla="*/ 7903 w 9946"/>
              <a:gd name="connsiteY2" fmla="*/ 9860 h 10041"/>
              <a:gd name="connsiteX3" fmla="*/ 9946 w 9946"/>
              <a:gd name="connsiteY3" fmla="*/ 5282 h 10041"/>
              <a:gd name="connsiteX4" fmla="*/ 9946 w 9946"/>
              <a:gd name="connsiteY4" fmla="*/ 4740 h 10041"/>
              <a:gd name="connsiteX5" fmla="*/ 7903 w 9946"/>
              <a:gd name="connsiteY5" fmla="*/ 222 h 10041"/>
              <a:gd name="connsiteX6" fmla="*/ 7876 w 9946"/>
              <a:gd name="connsiteY6" fmla="*/ 161 h 10041"/>
              <a:gd name="connsiteX7" fmla="*/ 7715 w 9946"/>
              <a:gd name="connsiteY7" fmla="*/ 41 h 10041"/>
              <a:gd name="connsiteX8" fmla="*/ 1965 w 9946"/>
              <a:gd name="connsiteY8" fmla="*/ 0 h 10041"/>
              <a:gd name="connsiteX9" fmla="*/ 0 w 9946"/>
              <a:gd name="connsiteY9" fmla="*/ 41 h 10041"/>
              <a:gd name="connsiteX10" fmla="*/ 0 w 9946"/>
              <a:gd name="connsiteY10" fmla="*/ 10041 h 10041"/>
              <a:gd name="connsiteX11" fmla="*/ 7715 w 9946"/>
              <a:gd name="connsiteY11" fmla="*/ 10041 h 10041"/>
              <a:gd name="connsiteX0" fmla="*/ 7757 w 10000"/>
              <a:gd name="connsiteY0" fmla="*/ 10000 h 10000"/>
              <a:gd name="connsiteX1" fmla="*/ 7919 w 10000"/>
              <a:gd name="connsiteY1" fmla="*/ 9880 h 10000"/>
              <a:gd name="connsiteX2" fmla="*/ 7946 w 10000"/>
              <a:gd name="connsiteY2" fmla="*/ 9820 h 10000"/>
              <a:gd name="connsiteX3" fmla="*/ 10000 w 10000"/>
              <a:gd name="connsiteY3" fmla="*/ 5260 h 10000"/>
              <a:gd name="connsiteX4" fmla="*/ 10000 w 10000"/>
              <a:gd name="connsiteY4" fmla="*/ 4721 h 10000"/>
              <a:gd name="connsiteX5" fmla="*/ 7946 w 10000"/>
              <a:gd name="connsiteY5" fmla="*/ 221 h 10000"/>
              <a:gd name="connsiteX6" fmla="*/ 7919 w 10000"/>
              <a:gd name="connsiteY6" fmla="*/ 160 h 10000"/>
              <a:gd name="connsiteX7" fmla="*/ 7757 w 10000"/>
              <a:gd name="connsiteY7" fmla="*/ 41 h 10000"/>
              <a:gd name="connsiteX8" fmla="*/ 1976 w 10000"/>
              <a:gd name="connsiteY8" fmla="*/ 0 h 10000"/>
              <a:gd name="connsiteX9" fmla="*/ 0 w 10000"/>
              <a:gd name="connsiteY9" fmla="*/ 41 h 10000"/>
              <a:gd name="connsiteX10" fmla="*/ 0 w 10000"/>
              <a:gd name="connsiteY10" fmla="*/ 10000 h 10000"/>
              <a:gd name="connsiteX11" fmla="*/ 1958 w 10000"/>
              <a:gd name="connsiteY11" fmla="*/ 9991 h 10000"/>
              <a:gd name="connsiteX12" fmla="*/ 7757 w 10000"/>
              <a:gd name="connsiteY12" fmla="*/ 10000 h 10000"/>
              <a:gd name="connsiteX0" fmla="*/ 7757 w 10000"/>
              <a:gd name="connsiteY0" fmla="*/ 10000 h 10000"/>
              <a:gd name="connsiteX1" fmla="*/ 7919 w 10000"/>
              <a:gd name="connsiteY1" fmla="*/ 9880 h 10000"/>
              <a:gd name="connsiteX2" fmla="*/ 7946 w 10000"/>
              <a:gd name="connsiteY2" fmla="*/ 9820 h 10000"/>
              <a:gd name="connsiteX3" fmla="*/ 10000 w 10000"/>
              <a:gd name="connsiteY3" fmla="*/ 5260 h 10000"/>
              <a:gd name="connsiteX4" fmla="*/ 10000 w 10000"/>
              <a:gd name="connsiteY4" fmla="*/ 4721 h 10000"/>
              <a:gd name="connsiteX5" fmla="*/ 7946 w 10000"/>
              <a:gd name="connsiteY5" fmla="*/ 221 h 10000"/>
              <a:gd name="connsiteX6" fmla="*/ 7919 w 10000"/>
              <a:gd name="connsiteY6" fmla="*/ 160 h 10000"/>
              <a:gd name="connsiteX7" fmla="*/ 7757 w 10000"/>
              <a:gd name="connsiteY7" fmla="*/ 41 h 10000"/>
              <a:gd name="connsiteX8" fmla="*/ 1976 w 10000"/>
              <a:gd name="connsiteY8" fmla="*/ 0 h 10000"/>
              <a:gd name="connsiteX9" fmla="*/ 0 w 10000"/>
              <a:gd name="connsiteY9" fmla="*/ 41 h 10000"/>
              <a:gd name="connsiteX10" fmla="*/ 1958 w 10000"/>
              <a:gd name="connsiteY10" fmla="*/ 9991 h 10000"/>
              <a:gd name="connsiteX11" fmla="*/ 7757 w 10000"/>
              <a:gd name="connsiteY11" fmla="*/ 10000 h 10000"/>
              <a:gd name="connsiteX0" fmla="*/ 5799 w 8042"/>
              <a:gd name="connsiteY0" fmla="*/ 10000 h 10000"/>
              <a:gd name="connsiteX1" fmla="*/ 5961 w 8042"/>
              <a:gd name="connsiteY1" fmla="*/ 9880 h 10000"/>
              <a:gd name="connsiteX2" fmla="*/ 5988 w 8042"/>
              <a:gd name="connsiteY2" fmla="*/ 9820 h 10000"/>
              <a:gd name="connsiteX3" fmla="*/ 8042 w 8042"/>
              <a:gd name="connsiteY3" fmla="*/ 5260 h 10000"/>
              <a:gd name="connsiteX4" fmla="*/ 8042 w 8042"/>
              <a:gd name="connsiteY4" fmla="*/ 4721 h 10000"/>
              <a:gd name="connsiteX5" fmla="*/ 5988 w 8042"/>
              <a:gd name="connsiteY5" fmla="*/ 221 h 10000"/>
              <a:gd name="connsiteX6" fmla="*/ 5961 w 8042"/>
              <a:gd name="connsiteY6" fmla="*/ 160 h 10000"/>
              <a:gd name="connsiteX7" fmla="*/ 5799 w 8042"/>
              <a:gd name="connsiteY7" fmla="*/ 41 h 10000"/>
              <a:gd name="connsiteX8" fmla="*/ 18 w 8042"/>
              <a:gd name="connsiteY8" fmla="*/ 0 h 10000"/>
              <a:gd name="connsiteX9" fmla="*/ 0 w 8042"/>
              <a:gd name="connsiteY9" fmla="*/ 9991 h 10000"/>
              <a:gd name="connsiteX10" fmla="*/ 5799 w 8042"/>
              <a:gd name="connsiteY10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56B6015-0FEC-48F4-85E0-44231C58776A}" type="slidenum">
              <a:rPr lang="en-US" smtClean="0">
                <a:latin typeface="+mn-lt"/>
              </a:rPr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09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58" y="711194"/>
            <a:ext cx="1358356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D7AD-254E-4FD3-B1DD-78B54CBA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19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V="1">
            <a:off x="58" y="3166527"/>
            <a:ext cx="1358356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A15A9A6-F420-47BC-9CBE-E097D8B2F0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16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58" y="711194"/>
            <a:ext cx="1358356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D81CC59-8E2A-4F12-ADA6-C692CC904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97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V="1">
            <a:off x="58" y="711194"/>
            <a:ext cx="1358356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2E783C4-E1F6-49BD-94B9-0AB59AC5C6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45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 flipV="1">
            <a:off x="58" y="711194"/>
            <a:ext cx="1358356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AC51A-1372-46E0-B93F-8EEA98667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04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 flipV="1">
            <a:off x="58" y="711194"/>
            <a:ext cx="1358356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277A-CBE4-4569-9B7A-86E0C01888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36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58" y="711194"/>
            <a:ext cx="1358356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0488-C85B-4E13-BE2E-3FAE2E72D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54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58" y="4910660"/>
            <a:ext cx="1358356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F16C412-942B-4887-8C83-AA04A9E61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03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58" y="3166527"/>
            <a:ext cx="1358356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391F2DF-5A89-4BA9-91C3-6A73FAF17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8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accent2">
                    <a:shade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D7AD-254E-4FD3-B1DD-78B54CBAA6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>
            <a:spLocks/>
          </p:cNvSpPr>
          <p:nvPr/>
        </p:nvSpPr>
        <p:spPr bwMode="auto">
          <a:xfrm flipV="1">
            <a:off x="58" y="3166527"/>
            <a:ext cx="1358356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391F2DF-5A89-4BA9-91C3-6A73FAF17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/>
                </a:solidFill>
              </a:rPr>
              <a:t>”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687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V="1">
            <a:off x="58" y="4910660"/>
            <a:ext cx="1358356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391F2DF-5A89-4BA9-91C3-6A73FAF17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295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416" y="612648"/>
            <a:ext cx="6109096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>
            <a:spLocks/>
          </p:cNvSpPr>
          <p:nvPr/>
        </p:nvSpPr>
        <p:spPr bwMode="auto">
          <a:xfrm flipV="1">
            <a:off x="58" y="4910660"/>
            <a:ext cx="1358356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391F2DF-5A89-4BA9-91C3-6A73FAF17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/>
                </a:solidFill>
              </a:rPr>
              <a:t>”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14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58" y="4910660"/>
            <a:ext cx="1358356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391F2DF-5A89-4BA9-91C3-6A73FAF17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72605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58" y="711194"/>
            <a:ext cx="1358356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F2DF-5A89-4BA9-91C3-6A73FAF17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091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58" y="711194"/>
            <a:ext cx="1358356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F2DF-5A89-4BA9-91C3-6A73FAF17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7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A9A6-F420-47BC-9CBE-E097D8B2F0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95400"/>
            <a:ext cx="3390900" cy="48307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3390900" cy="48307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CC59-8E2A-4F12-ADA6-C692CC904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3C4-E1F6-49BD-94B9-0AB59AC5C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AC51A-1372-46E0-B93F-8EEA986671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277A-CBE4-4569-9B7A-86E0C0188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0488-C85B-4E13-BE2E-3FAE2E72D1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C412-942B-4887-8C83-AA04A9E614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Placeholder 3584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6934200" cy="10207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pPr lvl="0"/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35843" name="Text Placeholder 358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95400"/>
            <a:ext cx="6934200" cy="48307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848" name="Date Placeholder 358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endParaRPr lang="en-US"/>
          </a:p>
        </p:txBody>
      </p:sp>
      <p:sp>
        <p:nvSpPr>
          <p:cNvPr id="35849" name="Footer Placeholder 358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endParaRPr lang="en-US"/>
          </a:p>
        </p:txBody>
      </p:sp>
      <p:sp>
        <p:nvSpPr>
          <p:cNvPr id="35850" name="Slide Number Placeholder 358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fld id="{A391F2DF-5A89-4BA9-91C3-6A73FAF17B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fontAlgn="base">
        <a:spcBef>
          <a:spcPct val="0"/>
        </a:spcBef>
        <a:spcAft>
          <a:spcPct val="0"/>
        </a:spcAft>
        <a:defRPr sz="4000">
          <a:solidFill>
            <a:schemeClr val="accent2">
              <a:shade val="75000"/>
            </a:schemeClr>
          </a:solidFill>
          <a:latin typeface="+mj-lt"/>
          <a:ea typeface="+mj-ea"/>
          <a:cs typeface="+mj-cs"/>
        </a:defRPr>
      </a:lvl1pPr>
      <a:lvl2pPr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2pPr>
      <a:lvl3pPr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3pPr>
      <a:lvl4pPr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4pPr>
      <a:lvl5pPr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5pPr>
      <a:lvl6pPr marL="457200"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6pPr>
      <a:lvl7pPr marL="914400"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7pPr>
      <a:lvl8pPr marL="1371600"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8pPr>
      <a:lvl9pPr marL="1828800"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9pPr>
    </p:titleStyle>
    <p:bodyStyle>
      <a:lvl1pPr marL="342900" indent="-342900" algn="l" fontAlgn="base">
        <a:spcBef>
          <a:spcPct val="20000"/>
        </a:spcBef>
        <a:spcAft>
          <a:spcPct val="0"/>
        </a:spcAft>
        <a:buChar char="•"/>
        <a:defRPr sz="2400">
          <a:solidFill>
            <a:schemeClr val="accent4">
              <a:tint val="85000"/>
            </a:schemeClr>
          </a:solidFill>
          <a:latin typeface="+mn-lt"/>
          <a:ea typeface="+mn-ea"/>
          <a:cs typeface="+mn-cs"/>
        </a:defRPr>
      </a:lvl1pPr>
      <a:lvl2pPr marL="742950" indent="-285750" algn="l" fontAlgn="base">
        <a:spcBef>
          <a:spcPct val="20000"/>
        </a:spcBef>
        <a:spcAft>
          <a:spcPct val="0"/>
        </a:spcAft>
        <a:buChar char="–"/>
        <a:defRPr sz="2000">
          <a:solidFill>
            <a:srgbClr val="838B47">
              <a:alpha val="100000"/>
            </a:srgbClr>
          </a:solidFill>
          <a:latin typeface="+mn-lt"/>
        </a:defRPr>
      </a:lvl2pPr>
      <a:lvl3pPr marL="1143000" indent="-228600" algn="l" fontAlgn="base">
        <a:spcBef>
          <a:spcPct val="20000"/>
        </a:spcBef>
        <a:spcAft>
          <a:spcPct val="0"/>
        </a:spcAft>
        <a:buChar char="•"/>
        <a:defRPr>
          <a:solidFill>
            <a:srgbClr val="838B47">
              <a:alpha val="100000"/>
            </a:srgbClr>
          </a:solidFill>
          <a:latin typeface="+mn-lt"/>
        </a:defRPr>
      </a:lvl3pPr>
      <a:lvl4pPr marL="1600200" indent="-228600" algn="l" fontAlgn="base">
        <a:spcBef>
          <a:spcPct val="20000"/>
        </a:spcBef>
        <a:spcAft>
          <a:spcPct val="0"/>
        </a:spcAft>
        <a:buChar char="–"/>
        <a:defRPr sz="1600">
          <a:solidFill>
            <a:srgbClr val="838B47">
              <a:alpha val="100000"/>
            </a:srgbClr>
          </a:solidFill>
          <a:latin typeface="+mn-lt"/>
        </a:defRPr>
      </a:lvl4pPr>
      <a:lvl5pPr marL="20574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838B47">
              <a:alpha val="100000"/>
            </a:srgbClr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838B47">
              <a:alpha val="100000"/>
            </a:srgb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838B47">
              <a:alpha val="100000"/>
            </a:srgb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838B47">
              <a:alpha val="100000"/>
            </a:srgb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838B47">
              <a:alpha val="100000"/>
            </a:srgbClr>
          </a:solidFill>
          <a:latin typeface="+mn-lt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391F2DF-5A89-4BA9-91C3-6A73FAF17B6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0421" y="-36668"/>
            <a:ext cx="1952272" cy="6889921"/>
            <a:chOff x="6627813" y="165100"/>
            <a:chExt cx="1952625" cy="5708651"/>
          </a:xfrm>
        </p:grpSpPr>
        <p:sp>
          <p:nvSpPr>
            <p:cNvPr id="50" name="Freeform 27"/>
            <p:cNvSpPr>
              <a:spLocks/>
            </p:cNvSpPr>
            <p:nvPr/>
          </p:nvSpPr>
          <p:spPr bwMode="auto">
            <a:xfrm>
              <a:off x="6627813" y="165100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8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YC2jVCNKB0kqBBDtB2nHZdACnSJ4Mad4dcGdfBOBlrY=-~vfw7nN6ThsiG/H8uPcjzx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4y/0hJ7qRMGZH/yClOXZJhCE4DCcJ7CDjt7yz165a6Y=-~msTy2ZcabI4TamP2FwguaA==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Conserve</a:t>
            </a:r>
            <a:endParaRPr lang="en-US" dirty="0"/>
          </a:p>
        </p:txBody>
      </p:sp>
      <p:sp>
        <p:nvSpPr>
          <p:cNvPr id="3" name="Rectangle 2" descr="WWHly50rINobOeq7ASp+bCdkLVQPJ7vAnsFcx8I+eTw=-~DGAKg15GWqANan9OmSCvyA==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Waterwise Landscaping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qutjzBlfceP0NKwRU4XYwmgpOPUhQbJNZkba2X0DgJk=-~pTLhsijMQTVcDmQOXpnvg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f1dA9TunY+hNvL0Q9QgtGqEUaFlZ5mcWIV3s6a7VjA=-~YJjZL1HZND6g+Uyl5GIOmw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 descr="0WftSAPNfIaneXg+NWT/Fi3F9m+sprNOWtt873AGEd4=-~+4ktZ9gq5++/eWKwx8g6RA==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Conserves water</a:t>
            </a:r>
            <a:endParaRPr lang="en-US" sz="2400" dirty="0"/>
          </a:p>
          <a:p>
            <a:r>
              <a:rPr lang="en-US" sz="2400" dirty="0"/>
              <a:t>Provides attractive planning options</a:t>
            </a:r>
          </a:p>
          <a:p>
            <a:r>
              <a:rPr lang="en-US" sz="2400" dirty="0" smtClean="0"/>
              <a:t>Presents minimal  pest and disease problems</a:t>
            </a:r>
          </a:p>
          <a:p>
            <a:r>
              <a:rPr lang="en-US" sz="2400" dirty="0" smtClean="0"/>
              <a:t>Requires</a:t>
            </a:r>
            <a:r>
              <a:rPr lang="en-US" sz="2400" baseline="0" dirty="0" smtClean="0"/>
              <a:t> low pruning and maintenance</a:t>
            </a:r>
          </a:p>
          <a:p>
            <a:r>
              <a:rPr lang="en-US" sz="2400" dirty="0" smtClean="0"/>
              <a:t>Saves landfill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vtTvXELNOMpKJwhk3QShHv7Hdj1ebwZsPBqS+VQguGM=-~ZgxK4sqfM16ilhXZStoxv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hkJFkBRyilaBlNWehlTvaMZHu+hbtHd5dKuDqPm+g3U=-~FVL+cGMhbe7RNnaVSlmEvw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 descr="m0fJ9G+q1YehvVNHUid0VouWHTHVajFJdIXnC6p7vqw=-~/C5kA2tottwJMgUayBgwLA==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None!</a:t>
            </a:r>
            <a:endParaRPr lang="en-US" sz="2400" dirty="0"/>
          </a:p>
          <a:p>
            <a:pPr lvl="2"/>
            <a:r>
              <a:rPr lang="en-US" sz="2400" dirty="0" smtClean="0"/>
              <a:t>Initial cost is offset by future savings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41MuTJfnktFs80hvAmnqEERVQI8EXCe7Ci8YgJleRe8=-~xut9z5Tg+/vyem1et1ra2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u50tz8AD7LDohBR3Zw9ivRvRsA2gd4Qva/5DcKabw8s=-~Ql4/iOK3DZoIS77EsvIAiA=="/>
          <p:cNvSpPr>
            <a:spLocks noGrp="1"/>
          </p:cNvSpPr>
          <p:nvPr>
            <p:ph type="title"/>
          </p:nvPr>
        </p:nvSpPr>
        <p:spPr>
          <a:xfrm>
            <a:off x="1295400" y="5638800"/>
            <a:ext cx="6400800" cy="566738"/>
          </a:xfrm>
        </p:spPr>
        <p:txBody>
          <a:bodyPr>
            <a:noAutofit/>
          </a:bodyPr>
          <a:lstStyle/>
          <a:p>
            <a:r>
              <a:rPr lang="en-US" sz="3600" b="0" dirty="0" smtClean="0"/>
              <a:t>“Fire Aware” Landscaping</a:t>
            </a:r>
            <a:endParaRPr lang="en-US" sz="3600" b="0" dirty="0"/>
          </a:p>
        </p:txBody>
      </p:sp>
      <p:grpSp>
        <p:nvGrpSpPr>
          <p:cNvPr id="7" name="Group 6"/>
          <p:cNvGrpSpPr/>
          <p:nvPr/>
        </p:nvGrpSpPr>
        <p:grpSpPr>
          <a:xfrm>
            <a:off x="436173" y="1141249"/>
            <a:ext cx="8232667" cy="3654287"/>
            <a:chOff x="436173" y="1141249"/>
            <a:chExt cx="8232667" cy="3654287"/>
          </a:xfrm>
        </p:grpSpPr>
        <p:sp>
          <p:nvSpPr>
            <p:cNvPr id="4" name="Oval 3"/>
            <p:cNvSpPr/>
            <p:nvPr/>
          </p:nvSpPr>
          <p:spPr>
            <a:xfrm>
              <a:off x="436173" y="1141249"/>
              <a:ext cx="8232667" cy="3654287"/>
            </a:xfrm>
            <a:prstGeom prst="ellipse">
              <a:avLst/>
            </a:prstGeom>
            <a:solidFill>
              <a:srgbClr val="336600">
                <a:alpha val="5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 descr="zg4jgAzdfWlS46Uh+leGL7UaPsiOvAHw9oxJNvua+jQ=-~CaaT2SSc8572XRWLQwETMw=="/>
            <p:cNvSpPr/>
            <p:nvPr/>
          </p:nvSpPr>
          <p:spPr>
            <a:xfrm>
              <a:off x="1315530" y="1633368"/>
              <a:ext cx="6473952" cy="2670048"/>
            </a:xfrm>
            <a:prstGeom prst="ellipse">
              <a:avLst/>
            </a:prstGeom>
            <a:solidFill>
              <a:srgbClr val="336600">
                <a:alpha val="4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 descr="RWTcK3aD25D7LexjYIJhkk2S7DPTYX0ic2jlSkNrsFo=-~thGz5dxto8Fvg8hfKrmriA=="/>
            <p:cNvSpPr/>
            <p:nvPr/>
          </p:nvSpPr>
          <p:spPr>
            <a:xfrm>
              <a:off x="2266506" y="2204868"/>
              <a:ext cx="4572000" cy="1527048"/>
            </a:xfrm>
            <a:prstGeom prst="ellipse">
              <a:avLst/>
            </a:prstGeom>
            <a:solidFill>
              <a:srgbClr val="336600">
                <a:alpha val="4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" name="Picture 2" descr="FulukYLQ2oF+22rHTaax/78vtw1OBLYdZofvr/Svz3k=-~kY8fQ+W+/zQxTJtLsOpR0w==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1372" y="2514600"/>
            <a:ext cx="1091279" cy="1091279"/>
          </a:xfrm>
          <a:prstGeom prst="rect">
            <a:avLst/>
          </a:prstGeom>
        </p:spPr>
      </p:pic>
      <p:grpSp>
        <p:nvGrpSpPr>
          <p:cNvPr id="20" name="Group 19" descr="GmxZMyTGrpBszO+LhF45Mnu5EkdvXENUrA76zfjOtE4=-~Xh+F/3M9DYRhf3d8gc0azg=="/>
          <p:cNvGrpSpPr/>
          <p:nvPr/>
        </p:nvGrpSpPr>
        <p:grpSpPr>
          <a:xfrm>
            <a:off x="1224732" y="762000"/>
            <a:ext cx="7407665" cy="4275555"/>
            <a:chOff x="1224732" y="596376"/>
            <a:chExt cx="7407665" cy="4275555"/>
          </a:xfrm>
        </p:grpSpPr>
        <p:pic>
          <p:nvPicPr>
            <p:cNvPr id="10" name="Picture 9" descr="2Fuj4koRAKkpfGbgFTfNbeq4zxaGskYCYaGQ7rsY1qw=-~oacwXo3h5xgectC9DN594g==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0423" y="913811"/>
              <a:ext cx="1123777" cy="1123777"/>
            </a:xfrm>
            <a:prstGeom prst="rect">
              <a:avLst/>
            </a:prstGeom>
          </p:spPr>
        </p:pic>
        <p:pic>
          <p:nvPicPr>
            <p:cNvPr id="11" name="Picture 10" descr="NOQeF2O/P4Xam8dTepljYVL9RWCViopRl4bZT9z4Zd0=-~NRIex9S93yO0Pqo1b10VOA==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7577" y="1018350"/>
              <a:ext cx="1123777" cy="1123777"/>
            </a:xfrm>
            <a:prstGeom prst="rect">
              <a:avLst/>
            </a:prstGeom>
          </p:spPr>
        </p:pic>
        <p:pic>
          <p:nvPicPr>
            <p:cNvPr id="12" name="Picture 11" descr="aM5WyaobHB80JjOoQlyEvER+uAAKnIkrqjsDX5Ls7Mg=-~rb0lKowSnE6lqFlkWJJbEA==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4732" y="1219200"/>
              <a:ext cx="1123777" cy="1123777"/>
            </a:xfrm>
            <a:prstGeom prst="rect">
              <a:avLst/>
            </a:prstGeom>
          </p:spPr>
        </p:pic>
        <p:pic>
          <p:nvPicPr>
            <p:cNvPr id="13" name="Picture 12" descr="Yoemc4juajTQ6x1wM5N2421DA6osOPMFWybBeupSV0Q=-~pOHb8EqKZ+dxD6rGVE9SEw==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4802" y="1762432"/>
              <a:ext cx="1567595" cy="1567595"/>
            </a:xfrm>
            <a:prstGeom prst="rect">
              <a:avLst/>
            </a:prstGeom>
          </p:spPr>
        </p:pic>
        <p:pic>
          <p:nvPicPr>
            <p:cNvPr id="14" name="Picture 13" descr="tewDMDXS71rpbU5QUz9AiyskwWBykRfXhBWQUle2rLE=-~Y/Ys7RN0aBMPr4XNLurMyQ==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0611" y="3062317"/>
              <a:ext cx="1567595" cy="1567595"/>
            </a:xfrm>
            <a:prstGeom prst="rect">
              <a:avLst/>
            </a:prstGeom>
          </p:spPr>
        </p:pic>
        <p:pic>
          <p:nvPicPr>
            <p:cNvPr id="15" name="Picture 14" descr="bPSvTCqc1WBCM7uaaGSuf8R4mm2dx79xGU2Jt82Al30=-~z8496HC79T7vEXUesxXPcw==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3664" y="3304336"/>
              <a:ext cx="1567595" cy="1567595"/>
            </a:xfrm>
            <a:prstGeom prst="rect">
              <a:avLst/>
            </a:prstGeom>
          </p:spPr>
        </p:pic>
        <p:pic>
          <p:nvPicPr>
            <p:cNvPr id="16" name="Picture 15" descr="wS37HDHnpEE2ZgVuVB3vfJBHtQUFKFXv6PhiPnS3AF4=-~sKYA1mgeCgKws4ZKzjeEUg==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2224" y="2283631"/>
              <a:ext cx="1567595" cy="1567595"/>
            </a:xfrm>
            <a:prstGeom prst="rect">
              <a:avLst/>
            </a:prstGeom>
          </p:spPr>
        </p:pic>
        <p:pic>
          <p:nvPicPr>
            <p:cNvPr id="17" name="Picture 16" descr="xZdA63eff8i9uBCkRcwfbwl0DyRmDYWz20vYKJxvm7c=-~1XA4FQp/WBz4OWEK0jlBNA==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4000" y="596376"/>
              <a:ext cx="1123777" cy="1123777"/>
            </a:xfrm>
            <a:prstGeom prst="rect">
              <a:avLst/>
            </a:prstGeom>
          </p:spPr>
        </p:pic>
        <p:pic>
          <p:nvPicPr>
            <p:cNvPr id="18" name="Picture 17" descr="nZerySESSrlpBLQgvw7+Tou6eL6HP3d9gjhDU7cre+M=-~MQqYTEk3caSVd69+t4kqqA==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5982" y="1398357"/>
              <a:ext cx="1123777" cy="1123777"/>
            </a:xfrm>
            <a:prstGeom prst="rect">
              <a:avLst/>
            </a:prstGeom>
          </p:spPr>
        </p:pic>
      </p:grpSp>
      <p:cxnSp>
        <p:nvCxnSpPr>
          <p:cNvPr id="21" name="Straight Arrow Connector 20" descr="OnDztGExpVB0TKUjqPuFKptv6sXnO0tuGbLroL8Du3s=-~4rMPg+4jhC8jWE3GIE6v2A=="/>
          <p:cNvCxnSpPr/>
          <p:nvPr/>
        </p:nvCxnSpPr>
        <p:spPr>
          <a:xfrm flipH="1">
            <a:off x="1600200" y="3036332"/>
            <a:ext cx="762000" cy="0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 descr="04F4qDPVfHjh9MBQV9unwg5u2Sokn8hsaKEUOrmcunM=-~zhU4S5y3X2GaxSCSBqgBQw=="/>
          <p:cNvCxnSpPr/>
          <p:nvPr/>
        </p:nvCxnSpPr>
        <p:spPr>
          <a:xfrm flipH="1">
            <a:off x="533400" y="3036332"/>
            <a:ext cx="1066800" cy="0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 descr="T0n5ua7SxgF7VL2DNgNOJc9C6AaH93aTzbS/oAsvaMU=-~VEUgCe+xd0Xg1IZvjWRrpA=="/>
          <p:cNvSpPr txBox="1"/>
          <p:nvPr/>
        </p:nvSpPr>
        <p:spPr>
          <a:xfrm>
            <a:off x="3016023" y="26670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30’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 descr="xzc6Nx+hc3FyGwhJ2036tAi9bB20AEk9hEzA2DknCMs=-~/o5oVDhCjsMRG9BBvK8eCg=="/>
          <p:cNvSpPr txBox="1"/>
          <p:nvPr/>
        </p:nvSpPr>
        <p:spPr>
          <a:xfrm>
            <a:off x="1774482" y="26670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 descr="PvHp+lKIYvt9iBUOaoOy8QKSVONFcrsmjVFb9tRIcfk=-~9AfJF9h4pm3iJJa1ersQ7Q=="/>
          <p:cNvSpPr txBox="1"/>
          <p:nvPr/>
        </p:nvSpPr>
        <p:spPr>
          <a:xfrm>
            <a:off x="877711" y="26670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 descr="ePcVJXZ7ohaNuEAaaBk7Oefrfy37GxQVK8Knd+XP8oc=-~nT2n4KVZAtncNlVng1WSHQ=="/>
          <p:cNvSpPr txBox="1"/>
          <p:nvPr/>
        </p:nvSpPr>
        <p:spPr>
          <a:xfrm>
            <a:off x="4091942" y="3444628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50" normalizeH="0" baseline="0" noProof="0" dirty="0" smtClean="0">
                <a:ln w="0"/>
                <a:solidFill>
                  <a:srgbClr val="CFE2E7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</a:rPr>
              <a:t>Zone 1</a:t>
            </a:r>
          </a:p>
        </p:txBody>
      </p:sp>
      <p:sp>
        <p:nvSpPr>
          <p:cNvPr id="27" name="Rectangle 26" descr="fzdi8QOirDFSSE4A66Ar5O9xk4L5AmyOzZ5XfR73uaE=-~fyVDv8ku1gyLWr0RW1QR1w=="/>
          <p:cNvSpPr/>
          <p:nvPr/>
        </p:nvSpPr>
        <p:spPr>
          <a:xfrm>
            <a:off x="4056676" y="3955788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50" normalizeH="0" baseline="0" noProof="0" dirty="0" smtClean="0">
                <a:ln w="0"/>
                <a:solidFill>
                  <a:srgbClr val="CFE2E7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</a:rPr>
              <a:t>Zone 2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8" name="Rectangle 27" descr="PAjKqYesRjf+PVhI+r36qztuoa+P8Um9lnFcEerc2ik=-~q1icnOeX82RGtjKhozp2Hg=="/>
          <p:cNvSpPr/>
          <p:nvPr/>
        </p:nvSpPr>
        <p:spPr>
          <a:xfrm>
            <a:off x="4056676" y="4500374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50" normalizeH="0" baseline="0" noProof="0" dirty="0" smtClean="0">
                <a:ln w="0"/>
                <a:solidFill>
                  <a:srgbClr val="CFE2E7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</a:rPr>
              <a:t>Zone 3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2242834" y="2967897"/>
            <a:ext cx="1665390" cy="23908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LgT5mURCwpXvprUGgmzsDsogtEVxWnoSsJkpdPFhtCM=-~FXT1J3TRzFQD9gLTjJVTo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descr="VFfJuGNFbYb743I742VOJqEpKoUs5q6QMG0SQ+gEhSQ=-~X+j/MjiP7MF2/IMGR4Km4g=="/>
          <p:cNvSpPr>
            <a:spLocks noGrp="1"/>
          </p:cNvSpPr>
          <p:nvPr>
            <p:ph type="title"/>
          </p:nvPr>
        </p:nvSpPr>
        <p:spPr>
          <a:xfrm>
            <a:off x="1524000" y="624110"/>
            <a:ext cx="7010400" cy="82369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Principles of Waterwise Landscaping</a:t>
            </a:r>
            <a:endParaRPr lang="en-US" sz="3200" dirty="0"/>
          </a:p>
        </p:txBody>
      </p:sp>
      <p:sp>
        <p:nvSpPr>
          <p:cNvPr id="9" name="TextBox 8" descr="t4HZ+Rey221tenotOEqpxpBzjvMZAwn6okA8W1D7rrA=-~8SDZVQ/FGOUP3tQQ5x4GEw=="/>
          <p:cNvSpPr txBox="1"/>
          <p:nvPr/>
        </p:nvSpPr>
        <p:spPr>
          <a:xfrm>
            <a:off x="1295400" y="1078468"/>
            <a:ext cx="7048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Tips from the Office of Community Services, Fort Lewis College</a:t>
            </a: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34392913"/>
              </p:ext>
            </p:extLst>
          </p:nvPr>
        </p:nvGraphicFramePr>
        <p:xfrm>
          <a:off x="1295400" y="1600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iR6FHQh5B+oJKGuuZp/Oqu2Xq2G0UOjy9phl2dQ5+d8=-~V6ePhNJDnF/OFUy5XXJr8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UtkDNmb6zEIXqRPjpzPoYQu5SI/3Pq69Pp9yE9Kb0PE=-~EVc0Q7LIm6cxNvc9Bvu1IA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Landscaping</a:t>
            </a:r>
            <a:endParaRPr lang="en-US" dirty="0"/>
          </a:p>
        </p:txBody>
      </p:sp>
      <p:graphicFrame>
        <p:nvGraphicFramePr>
          <p:cNvPr id="5" name="Diagram 4" descr="HdojFmFRn0535+cZ9kE6jwubWgTsJYzuTdt+aJk3siU=-~sWHlCv/cH+VSH8m29iRjqQ=="/>
          <p:cNvGraphicFramePr/>
          <p:nvPr>
            <p:extLst/>
          </p:nvPr>
        </p:nvGraphicFramePr>
        <p:xfrm>
          <a:off x="12954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293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E9BzqFpQlnQQbrmDv/R3Kv4zwrB9RQabwmGLwS5d4Mw=-~GCZmhfv0xWGFj1OU6cueo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DoT17lskZUPr2wMQR8mTraxaCYcAvRFoB7nZg99BjE8=-~94XpUeYUR6ZQEKGX4R4New=="/>
          <p:cNvSpPr>
            <a:spLocks noGrp="1"/>
          </p:cNvSpPr>
          <p:nvPr>
            <p:ph type="title"/>
          </p:nvPr>
        </p:nvSpPr>
        <p:spPr>
          <a:xfrm>
            <a:off x="1104900" y="228600"/>
            <a:ext cx="6934200" cy="1020763"/>
          </a:xfrm>
        </p:spPr>
        <p:txBody>
          <a:bodyPr/>
          <a:lstStyle/>
          <a:p>
            <a:pPr algn="ctr"/>
            <a:r>
              <a:rPr lang="en-US" dirty="0" smtClean="0"/>
              <a:t>Waterwise Options</a:t>
            </a:r>
            <a:endParaRPr lang="en-US" dirty="0"/>
          </a:p>
        </p:txBody>
      </p:sp>
      <p:graphicFrame>
        <p:nvGraphicFramePr>
          <p:cNvPr id="8" name="Content Placeholder 7" descr="bm9q+6NVlpyhV5YGl10fuoIaf+iFVKvid5Gdlop1HsE=-~EbllRRExZ0dkFRr8ekhFvA==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014767"/>
              </p:ext>
            </p:extLst>
          </p:nvPr>
        </p:nvGraphicFramePr>
        <p:xfrm>
          <a:off x="2819400" y="1143000"/>
          <a:ext cx="35814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hape 3" descr="fvYQnh/P9OYeB8h53Qayus2iTfqo6PLR6U4vNcNZEmM=-~yncMNern4+PpCk2rGBXn/A=="/>
          <p:cNvSpPr txBox="1">
            <a:spLocks/>
          </p:cNvSpPr>
          <p:nvPr/>
        </p:nvSpPr>
        <p:spPr bwMode="auto">
          <a:xfrm>
            <a:off x="1104900" y="3352800"/>
            <a:ext cx="6934200" cy="10207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ctr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Wildfire Aware Options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325394481"/>
              </p:ext>
            </p:extLst>
          </p:nvPr>
        </p:nvGraphicFramePr>
        <p:xfrm>
          <a:off x="1143000" y="4572000"/>
          <a:ext cx="6934200" cy="137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/Gl2bCWDYylFaND4J4QMlHFzdBVojjmfPK5y4/OmIXg=-~C91lPbobL3dJUx7jU5wQ8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KJRbwdpFC5GRqZRsEcgd2mivN7jxaJwXnHySHbne9BU=-~aufRRRh80w7uacB8n4tTdQ==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en-US" sz="3600" b="0" baseline="0" dirty="0" err="1" smtClean="0">
                <a:solidFill>
                  <a:schemeClr val="tx2">
                    <a:alpha val="100000"/>
                  </a:schemeClr>
                </a:solidFill>
                <a:latin typeface="+mj-lt"/>
                <a:ea typeface="+mj-ea"/>
                <a:cs typeface="+mj-cs"/>
              </a:rPr>
              <a:t>Zeroscaping</a:t>
            </a:r>
            <a:endParaRPr lang="en-US" sz="3600" b="0" baseline="0" dirty="0" smtClean="0">
              <a:solidFill>
                <a:schemeClr val="tx2">
                  <a:alpha val="10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 descr="NvaZuQCnwOfjSERDSSIvl6PMVq/us3YRb7XTvkJwRA8=-~j4d6bZ4Y/RWasf0OMQGdJQ==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sz="1800" kern="1200" baseline="0" dirty="0" smtClean="0">
                <a:solidFill>
                  <a:schemeClr val="tx1">
                    <a:alpha val="100000"/>
                  </a:schemeClr>
                </a:solidFill>
              </a:rPr>
              <a:t>Low to No Maintenance Landscaping Design</a:t>
            </a:r>
            <a:endParaRPr lang="en-US" sz="1800" dirty="0"/>
          </a:p>
        </p:txBody>
      </p:sp>
      <p:pic>
        <p:nvPicPr>
          <p:cNvPr id="5" name="Picture 4" descr="+QsGvDalygWm9JFwLY2IMfwBinSKULKulakjhF91ifE=-~N428yO690fl41IkwGcFGHw==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4361" y="533400"/>
            <a:ext cx="7195279" cy="411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JMI+87Bko0NQ2Z1oRTNi3pu4wItB/yoJgc4LyQSuoC4=-~Tg+D+gYTyYlHOborpOxGR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ijwm6pUzrYREwFFil416YntBsCpIRu5AJDpNMd6HYvg=-~427+DfuK5gPwVWA8pkYLsQ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>
                <a:solidFill>
                  <a:schemeClr val="tx2">
                    <a:alpha val="100000"/>
                  </a:schemeClr>
                </a:solidFill>
                <a:cs typeface="+mj-cs"/>
              </a:rPr>
              <a:t>Characteristics</a:t>
            </a:r>
          </a:p>
        </p:txBody>
      </p:sp>
      <p:sp>
        <p:nvSpPr>
          <p:cNvPr id="3" name="Content Placeholder 2" descr="Ulo1QH0QvO3oIBhhfxSmMgv1y217Fzs+DK/H1PFacZw=-~H3Mj4y0sOIvBLVxdNlkpmQ==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sz="24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Uses a variety of rocks for design</a:t>
            </a:r>
            <a:endParaRPr lang="en-US" sz="1400" dirty="0"/>
          </a:p>
          <a:p>
            <a:pPr marR="0" lvl="0" rtl="0"/>
            <a:r>
              <a:rPr lang="en-US" sz="24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Sparse use of drought resistant plants</a:t>
            </a:r>
          </a:p>
          <a:p>
            <a:pPr marR="0" lvl="0" rtl="0"/>
            <a:r>
              <a:rPr lang="en-US" sz="24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Relies on rainwater or limited watering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ug2h2TZhatqtghfD1QUro6eORHqCbrAPqHE6oMXXSyE=-~kiBB373j0Dpwrbbu3ZVTE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LSZjpcrLx4pd9qLkFW9w9PB1Wi4yagRoOiUzc5sSpNc=-~4BmzuB82V62RrUb7//EAfg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sz="3600" baseline="0" dirty="0" smtClean="0">
                <a:solidFill>
                  <a:schemeClr val="tx2">
                    <a:alpha val="100000"/>
                  </a:schemeClr>
                </a:solidFill>
                <a:latin typeface="+mj-lt"/>
                <a:ea typeface="+mj-ea"/>
                <a:cs typeface="+mj-cs"/>
              </a:rPr>
              <a:t>Benefits</a:t>
            </a:r>
            <a:endParaRPr lang="en-US" dirty="0"/>
          </a:p>
        </p:txBody>
      </p:sp>
      <p:sp>
        <p:nvSpPr>
          <p:cNvPr id="3" name="Content Placeholder 2" descr="+iC6mho5li8Z69+Hi2X5bp+FjmKk3noW6ryj4OkLgv0=-~tiIUfoDP8FfxssGM1WuBKA==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sz="2400" baseline="0" dirty="0" smtClean="0">
                <a:solidFill>
                  <a:schemeClr val="tx1">
                    <a:alpha val="100000"/>
                  </a:schemeClr>
                </a:solidFill>
              </a:rPr>
              <a:t>Conserves water</a:t>
            </a:r>
            <a:endParaRPr lang="en-US" sz="2400" dirty="0"/>
          </a:p>
          <a:p>
            <a:pPr marR="0" lvl="0" rtl="0"/>
            <a:r>
              <a:rPr lang="en-US" sz="2400" baseline="0" dirty="0" smtClean="0">
                <a:solidFill>
                  <a:schemeClr val="tx1">
                    <a:alpha val="100000"/>
                  </a:schemeClr>
                </a:solidFill>
              </a:rPr>
              <a:t>Saves $$$</a:t>
            </a:r>
          </a:p>
          <a:p>
            <a:pPr marR="0" lvl="0" rtl="0"/>
            <a:r>
              <a:rPr lang="en-US" sz="2400" baseline="0" dirty="0" smtClean="0">
                <a:solidFill>
                  <a:schemeClr val="tx1">
                    <a:alpha val="100000"/>
                  </a:schemeClr>
                </a:solidFill>
              </a:rPr>
              <a:t>Low maintenance</a:t>
            </a:r>
          </a:p>
          <a:p>
            <a:pPr marR="0" lvl="0" rtl="0"/>
            <a:r>
              <a:rPr lang="en-US" sz="2400" baseline="0" dirty="0" smtClean="0">
                <a:solidFill>
                  <a:schemeClr val="tx1">
                    <a:alpha val="100000"/>
                  </a:schemeClr>
                </a:solidFill>
              </a:rPr>
              <a:t>Presents minimal pest and disease problems</a:t>
            </a:r>
          </a:p>
          <a:p>
            <a:pPr marR="0" lvl="0" rtl="0"/>
            <a:r>
              <a:rPr lang="en-US" sz="2400" baseline="0" dirty="0" smtClean="0">
                <a:solidFill>
                  <a:schemeClr val="tx1">
                    <a:alpha val="100000"/>
                  </a:schemeClr>
                </a:solidFill>
              </a:rPr>
              <a:t>Saves landfill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oxVJU76ST5w0SEWGZJ5yuHTvEd7jKmcusRMzjWBXYqA=-~HpXa/V+Pm4Ih23gOLpOTG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AxkojkTU3E9gAPjugSQyCeppd7FAVXSxhxkc2DB4vrI=-~NIkF1WA7dDAsfzXINd6XNA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sz="3600" baseline="0" dirty="0" smtClean="0">
                <a:solidFill>
                  <a:schemeClr val="tx2">
                    <a:alpha val="100000"/>
                  </a:schemeClr>
                </a:solidFill>
                <a:latin typeface="+mj-lt"/>
                <a:ea typeface="+mj-ea"/>
                <a:cs typeface="+mj-cs"/>
              </a:rPr>
              <a:t>Disadvantages</a:t>
            </a:r>
            <a:endParaRPr lang="en-US"/>
          </a:p>
        </p:txBody>
      </p:sp>
      <p:sp>
        <p:nvSpPr>
          <p:cNvPr id="3" name="Content Placeholder 2" descr="Wzy8to4kphHjiT1PLuG1f0z2NSgmJYu75InYlPoN8ww=-~3PMzbUQIBSWzGh2P4CH7sQ==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sz="2400" baseline="0" dirty="0" smtClean="0">
                <a:solidFill>
                  <a:schemeClr val="tx1">
                    <a:alpha val="100000"/>
                  </a:schemeClr>
                </a:solidFill>
              </a:rPr>
              <a:t>Scarcity of plant life</a:t>
            </a:r>
            <a:endParaRPr lang="en-US" sz="2400" dirty="0"/>
          </a:p>
          <a:p>
            <a:pPr marR="0" lvl="0" rtl="0"/>
            <a:r>
              <a:rPr lang="en-US" sz="2400" baseline="0" dirty="0" smtClean="0">
                <a:solidFill>
                  <a:schemeClr val="tx1">
                    <a:alpha val="100000"/>
                  </a:schemeClr>
                </a:solidFill>
              </a:rPr>
              <a:t>Possibility of unattractive aesthetic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3MKyIT5MwsXeaA3MLGfOqGDxbTRVGObK/W918VuZI04=-~CdDaEL9Pi2HwPEeQo0oSP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zkENcOSJeusB8fbyanIFr16YJt4kjs04ROs3xoDJH1E=-~UZnKrzPZhvbUdC7pKGmlAw==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0" dirty="0" smtClean="0"/>
              <a:t>Xeriscaping</a:t>
            </a:r>
            <a:endParaRPr lang="en-US" sz="3600" b="0" dirty="0"/>
          </a:p>
        </p:txBody>
      </p:sp>
      <p:sp>
        <p:nvSpPr>
          <p:cNvPr id="5" name="Text Placeholder 4" descr="HP+g/SamjR0DDW80KPD6Xr/F1ENA53+TfBzfP5jWqcw=-~FpTLmQWZYAtChrPdAnD+bQ==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1800" kern="1200" baseline="0" dirty="0" smtClean="0">
                <a:solidFill>
                  <a:schemeClr val="tx1">
                    <a:alpha val="100000"/>
                  </a:schemeClr>
                </a:solidFill>
              </a:rPr>
              <a:t>Water</a:t>
            </a:r>
            <a:r>
              <a:rPr lang="en-US" sz="1800" kern="1200" dirty="0" smtClean="0">
                <a:solidFill>
                  <a:schemeClr val="tx1"/>
                </a:solidFill>
              </a:rPr>
              <a:t> –</a:t>
            </a:r>
            <a:r>
              <a:rPr lang="en-US" sz="1800" kern="1200" baseline="0" dirty="0" smtClean="0">
                <a:solidFill>
                  <a:schemeClr val="tx1">
                    <a:alpha val="100000"/>
                  </a:schemeClr>
                </a:solidFill>
              </a:rPr>
              <a:t>Conservative </a:t>
            </a:r>
            <a:br>
              <a:rPr lang="en-US" sz="1800" kern="1200" baseline="0" dirty="0" smtClean="0">
                <a:solidFill>
                  <a:schemeClr val="tx1">
                    <a:alpha val="100000"/>
                  </a:schemeClr>
                </a:solidFill>
              </a:rPr>
            </a:br>
            <a:r>
              <a:rPr lang="en-US" sz="1800" kern="1200" baseline="0" dirty="0" smtClean="0">
                <a:solidFill>
                  <a:schemeClr val="tx1">
                    <a:alpha val="100000"/>
                  </a:schemeClr>
                </a:solidFill>
              </a:rPr>
              <a:t>Approach to Landscaping</a:t>
            </a:r>
            <a:endParaRPr lang="en-US" sz="1800" kern="1200" baseline="0" dirty="0">
              <a:solidFill>
                <a:schemeClr val="tx1">
                  <a:alpha val="100000"/>
                </a:schemeClr>
              </a:solidFill>
            </a:endParaRPr>
          </a:p>
        </p:txBody>
      </p:sp>
      <p:pic>
        <p:nvPicPr>
          <p:cNvPr id="6" name="Picture 5" descr="4ABHWTopRK728C0Hp8XGpaieVBy7L7MqAJ7b0LyYFjw=-~PFBwm+fQd2bXzZ7lheyrhQ==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476500" y="762000"/>
            <a:ext cx="4191000" cy="3591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6IW7i7uFydcL+FI6mAvSqc5DDsDEKjHHkJF70wIm/Fo=-~Y8EFegMuLfHTfkUCsqaLY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descr="dDR1e0R2EeFNFnPAS4oRD1XO3X+lBwll5mOLyfl4h20=-~m+6xU3lPeT37oqdeD0r1/A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6" name="Content Placeholder 5" descr="U1QKZ9/XmuEUT7yveyuEBcnvlRkR0joa07yuhBLLCwM=-~6mjjZ0nuEbf0kyRtagdVpQ==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Uses a variety of rocks for design</a:t>
            </a:r>
            <a:endParaRPr lang="en-US" sz="2400" dirty="0"/>
          </a:p>
          <a:p>
            <a:r>
              <a:rPr lang="en-US" sz="2400" dirty="0" smtClean="0"/>
              <a:t>Sparse use of drought resistant plants</a:t>
            </a:r>
          </a:p>
          <a:p>
            <a:r>
              <a:rPr lang="en-US" sz="2400" dirty="0" smtClean="0"/>
              <a:t>Relies on rainwater or limited watering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6 calendar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hisp">
  <a:themeElements>
    <a:clrScheme name="Whisp C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hisp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h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h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roject>
  <id>zZeG5qxeq8rK1N173A8VbPT5i5IxumMfncmmHxy9+Bw=-~BkznS9NQNIUPpFhOPXE5Bg==</id>
</project>
</file>

<file path=customXml/itemProps1.xml><?xml version="1.0" encoding="utf-8"?>
<ds:datastoreItem xmlns:ds="http://schemas.openxmlformats.org/officeDocument/2006/customXml" ds:itemID="{11C2F93B-E3C7-493D-B14C-405312CEB4F4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xeriscape_theme</Template>
  <TotalTime>781</TotalTime>
  <Words>320</Words>
  <Application>Microsoft Office PowerPoint</Application>
  <PresentationFormat>On-screen Show (4:3)</PresentationFormat>
  <Paragraphs>61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Century Gothic</vt:lpstr>
      <vt:lpstr>Tahoma</vt:lpstr>
      <vt:lpstr>Trebuchet MS</vt:lpstr>
      <vt:lpstr>Verdana</vt:lpstr>
      <vt:lpstr>Wingdings 3</vt:lpstr>
      <vt:lpstr>2006 calendar</vt:lpstr>
      <vt:lpstr>Whisp</vt:lpstr>
      <vt:lpstr>Conserve</vt:lpstr>
      <vt:lpstr>Purpose of Landscaping</vt:lpstr>
      <vt:lpstr>Waterwise Options</vt:lpstr>
      <vt:lpstr>Zeroscaping</vt:lpstr>
      <vt:lpstr>Characteristics</vt:lpstr>
      <vt:lpstr>Benefits</vt:lpstr>
      <vt:lpstr>Disadvantages</vt:lpstr>
      <vt:lpstr>Xeriscaping</vt:lpstr>
      <vt:lpstr>Characteristics</vt:lpstr>
      <vt:lpstr>Benefits</vt:lpstr>
      <vt:lpstr>Disadvantages</vt:lpstr>
      <vt:lpstr>“Fire Aware” Landscaping</vt:lpstr>
      <vt:lpstr>Principles of Waterwise Landscaping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Conserve</dc:title>
  <dc:creator>Exploring Series</dc:creator>
  <cp:lastModifiedBy>Microsoft account</cp:lastModifiedBy>
  <cp:revision>14</cp:revision>
  <cp:lastPrinted>1601-01-01T00:00:00Z</cp:lastPrinted>
  <dcterms:created xsi:type="dcterms:W3CDTF">2006-06-22T11:45:32Z</dcterms:created>
  <dcterms:modified xsi:type="dcterms:W3CDTF">2014-12-03T05:14:47Z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TC010721551033</vt:lpwstr>
  </property>
</Properties>
</file>