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8" r:id="rId4"/>
    <p:sldId id="269" r:id="rId5"/>
    <p:sldId id="260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4E0175-8215-403E-9A42-757CEC323FA6}">
          <p14:sldIdLst>
            <p14:sldId id="258"/>
            <p14:sldId id="269"/>
            <p14:sldId id="260"/>
          </p14:sldIdLst>
        </p14:section>
        <p14:section name="Zeroscaping" id="{25C2D7E2-B7D3-4289-8140-22A0D6C9F0C3}">
          <p14:sldIdLst>
            <p14:sldId id="270"/>
            <p14:sldId id="271"/>
            <p14:sldId id="272"/>
            <p14:sldId id="273"/>
          </p14:sldIdLst>
        </p14:section>
        <p14:section name="Xeriscaping" id="{4F858C20-24C5-4B3C-8C88-6D14073A0088}">
          <p14:sldIdLst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96" d="100"/>
          <a:sy n="96" d="100"/>
        </p:scale>
        <p:origin x="3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Your name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936-0C0D-47A2-B57E-159AA9A7E254}" type="datetime1">
              <a:rPr lang="en-US" smtClean="0"/>
              <a:t>12/2/2014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Your instructor's name and your class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Your name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FF35-F7C3-4134-B04E-B39AA95798BF}" type="datetime1">
              <a:rPr lang="en-US" smtClean="0"/>
              <a:t>12/2/2014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Your instructor's name and your class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644C020-A4F6-445B-BD02-9FE5AAAF9F7E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instructor's name and your class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water becoming a limited resource, conservation has become an additional purpose of landscaping.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9586235-38E3-4A0F-AC47-D2EF16AFA30A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instructor's name and your class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E1ED7B5-1686-4DBB-A6AB-2E71768E130D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instructor's name and your class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21DD-7914-45B7-9BAA-256E33515333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6D50-DF5A-4CC8-8BA6-0865F431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Wave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UqaRySuCudMBK4Paip1KbG1oaeLdWHMHlVKjE9clMk=-~I29SeQa1xvsdX3i0LMlDT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jKB/kqNoCa/xY8Cs7X/MfVR7a9uPG1IhS+8NnfdrTKM=-~/qfWG1qLmsUp/FGQ7fidVQ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Conserve</a:t>
            </a:r>
            <a:endParaRPr lang="en-US" dirty="0"/>
          </a:p>
        </p:txBody>
      </p:sp>
      <p:sp>
        <p:nvSpPr>
          <p:cNvPr id="3" name="Subtitle 2" descr="MLTNDDzXfeQqJCiC5g0AKtGcjk6PmBr5wCZ5aqccPrw=-~zlG/JBAZ4sN9K/8Qnvm9Yg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Waterwise</a:t>
            </a:r>
            <a:r>
              <a:rPr lang="en-US" dirty="0" smtClean="0"/>
              <a:t> Landscaping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iPd6JF6qMooINyfiPkuOitAyAzcF3fj1ohZoZ9caDQM=-~IcoVoejulYDzXrGv8wmeX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1/UlOo6sNFF6D8Ewp970mzBUyBsgzSTgb7Cd/AenyKk=-~NczjPvOpSfzwRGwSf0vGQ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Rectangle 2" descr="gOZe9z0+TUz1MtP0OXv2Hujk38T8bUXsYHWZJnXK+ck=-~DblkvjkDwh+ZpyQ+vSwoH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Conserves water</a:t>
            </a:r>
          </a:p>
          <a:p>
            <a:r>
              <a:rPr lang="en-US" dirty="0" smtClean="0"/>
              <a:t>Provides attractive planning options</a:t>
            </a:r>
          </a:p>
          <a:p>
            <a:r>
              <a:rPr lang="en-US" dirty="0" smtClean="0"/>
              <a:t>Presents minimal  pest and disease problems</a:t>
            </a:r>
          </a:p>
          <a:p>
            <a:r>
              <a:rPr lang="en-US" dirty="0" smtClean="0"/>
              <a:t>Requires</a:t>
            </a:r>
            <a:r>
              <a:rPr lang="en-US" baseline="0" dirty="0" smtClean="0"/>
              <a:t> low pruning and maintenance</a:t>
            </a:r>
          </a:p>
          <a:p>
            <a:r>
              <a:rPr lang="en-US" dirty="0" smtClean="0"/>
              <a:t>Saves landfill space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2XVKJ7/ILMyUHOtaSWp4VIe1UYHx29aZPcn3cmOzxyk=-~/31jR3Du5EPgr+Ijq7j1j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68xlGj6b105ZgQRkdW5O8nUcKGT6vClJdMPC41tufl0=-~5RkrfLff0tZ2buxy+vPJ/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Rectangle 2" descr="ohKsGe9I8jwO4zav1lChM4B9jrsI5IWcIbpRMqXRSg0=-~Wilx/i81PyJJccvvWVCjP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None!</a:t>
            </a:r>
            <a:endParaRPr lang="en-US"/>
          </a:p>
          <a:p>
            <a:pPr lvl="2"/>
            <a:r>
              <a:rPr lang="en-US" dirty="0" smtClean="0"/>
              <a:t>Initial cost is offset by future savings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k8kIFrli/jjdV8VNJ1q5yg/gUAOeJz9JLh4AlKS64OU=-~uFcNM83EopnAEKhrBsu39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dmFpJvw+Wl08C+CYgTEnYc+LicWzvfVNMJ0e9Vtq8vs=-~vd17r8toaRMN5JqV1+cqN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Landscaping</a:t>
            </a:r>
            <a:endParaRPr lang="en-US" dirty="0"/>
          </a:p>
        </p:txBody>
      </p:sp>
      <p:sp>
        <p:nvSpPr>
          <p:cNvPr id="5" name="Content Placeholder 4" descr="UxFWfWbtoenkOotR6v8hwk+5jUN/j7WYsqXbwfZrO1Q=-~N52ZvmSBOCZ9c9X+S8K32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Beauty</a:t>
            </a:r>
          </a:p>
          <a:p>
            <a:r>
              <a:rPr lang="en-US" dirty="0" smtClean="0"/>
              <a:t>Utility</a:t>
            </a:r>
          </a:p>
          <a:p>
            <a:r>
              <a:rPr lang="en-US" dirty="0" smtClean="0"/>
              <a:t>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H3CqmW2n/U7ftoBwXZTzFWyFTQG5q4egifiz9p6b88k=-~WaS4LvqSWuR6m8MKi7fy1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3ARAvXlmNNpr1vw7KS8gTIucsBGaVlriu/WabNoLWvM=-~Q29ysMD4Oo97ePD2dBrw5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Waterwise Options</a:t>
            </a:r>
            <a:endParaRPr lang="en-US" dirty="0"/>
          </a:p>
        </p:txBody>
      </p:sp>
      <p:sp>
        <p:nvSpPr>
          <p:cNvPr id="3" name="Content Placeholder 2" descr="XHW69AAAxzYqOn1kSfaCcHmyUsAvZhJkeqwQhEbO1OM=-~9e4WoWjwiN4fOuQH5iJN9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Zeroscaping</a:t>
            </a:r>
            <a:endParaRPr lang="en-US" dirty="0" smtClean="0"/>
          </a:p>
          <a:p>
            <a:r>
              <a:rPr lang="en-US" dirty="0" smtClean="0"/>
              <a:t>Xeriscaping</a:t>
            </a:r>
          </a:p>
        </p:txBody>
      </p:sp>
      <p:sp>
        <p:nvSpPr>
          <p:cNvPr id="8" name="Date Placeholder 7" descr="oCv1GLbCd3tIgIP+uDh6tsfaeu4eJJFR3CH6Jo9clS4=-~DlhPSpINUjX1nKNRpJHzKA==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 lang="en-US"/>
          </a:p>
        </p:txBody>
      </p:sp>
      <p:sp>
        <p:nvSpPr>
          <p:cNvPr id="10" name="Footer Placeholder 9" descr="D/60XT4FrzYvBno3ujeguZzBPBYtxHA2qB8iovhHzE8=-~U3KYqe+/XjkJMYkL/KiLOA==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here</a:t>
            </a:r>
            <a:endParaRPr lang="en-US"/>
          </a:p>
        </p:txBody>
      </p:sp>
      <p:sp>
        <p:nvSpPr>
          <p:cNvPr id="9" name="Slide Number Placeholder 8" descr="EPMWghz1g8SjM7u4WiCsyy0FA92kH5buWcFHXxdZKQM=-~j1++LOrotTFW6MXsNKZ3Bg==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4500" b="1" dirty="0" err="1" smtClean="0"/>
              <a:t>Zeroscaping</a:t>
            </a:r>
            <a:endParaRPr lang="en-US" sz="4500" b="1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" r="8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Low to No Maintenance Landscaping Design</a:t>
            </a:r>
          </a:p>
        </p:txBody>
      </p:sp>
    </p:spTree>
    <p:extLst>
      <p:ext uri="{BB962C8B-B14F-4D97-AF65-F5344CB8AC3E}">
        <p14:creationId xmlns:p14="http://schemas.microsoft.com/office/powerpoint/2010/main" val="3913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Characteristics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Uses a variety of rocks for design</a:t>
            </a:r>
          </a:p>
          <a:p>
            <a:pPr marR="0" lvl="0" rtl="0"/>
            <a:r>
              <a:rPr lang="en-US" dirty="0" smtClean="0"/>
              <a:t>Sparse use of drought resistant plants</a:t>
            </a:r>
          </a:p>
          <a:p>
            <a:pPr marR="0" lvl="0" rtl="0"/>
            <a:r>
              <a:rPr lang="en-US" dirty="0" smtClean="0"/>
              <a:t>Relies on rainwater or limited watering</a:t>
            </a:r>
          </a:p>
        </p:txBody>
      </p:sp>
    </p:spTree>
    <p:extLst>
      <p:ext uri="{BB962C8B-B14F-4D97-AF65-F5344CB8AC3E}">
        <p14:creationId xmlns:p14="http://schemas.microsoft.com/office/powerpoint/2010/main" val="38261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Benefits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Conserves water</a:t>
            </a:r>
          </a:p>
          <a:p>
            <a:pPr marR="0" lvl="0" rtl="0"/>
            <a:r>
              <a:rPr lang="en-US" dirty="0" smtClean="0"/>
              <a:t>Saves $$$</a:t>
            </a:r>
          </a:p>
          <a:p>
            <a:pPr marR="0" lvl="0" rtl="0"/>
            <a:r>
              <a:rPr lang="en-US" dirty="0" smtClean="0"/>
              <a:t>Low maintenance</a:t>
            </a:r>
          </a:p>
          <a:p>
            <a:pPr marR="0" lvl="0" rtl="0"/>
            <a:r>
              <a:rPr lang="en-US" dirty="0" smtClean="0"/>
              <a:t>Presents minimal pest and disease problems</a:t>
            </a:r>
          </a:p>
          <a:p>
            <a:pPr marR="0" lvl="0" rtl="0"/>
            <a:r>
              <a:rPr lang="en-US" dirty="0" smtClean="0"/>
              <a:t>Saves landfill space</a:t>
            </a:r>
          </a:p>
        </p:txBody>
      </p:sp>
    </p:spTree>
    <p:extLst>
      <p:ext uri="{BB962C8B-B14F-4D97-AF65-F5344CB8AC3E}">
        <p14:creationId xmlns:p14="http://schemas.microsoft.com/office/powerpoint/2010/main" val="270734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Disadvantages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Scarcity of plant life</a:t>
            </a:r>
          </a:p>
          <a:p>
            <a:pPr marR="0" lvl="0" rtl="0"/>
            <a:r>
              <a:rPr lang="en-US" dirty="0" smtClean="0"/>
              <a:t>Possibility of unattractive aesthetic quality</a:t>
            </a:r>
          </a:p>
        </p:txBody>
      </p:sp>
    </p:spTree>
    <p:extLst>
      <p:ext uri="{BB962C8B-B14F-4D97-AF65-F5344CB8AC3E}">
        <p14:creationId xmlns:p14="http://schemas.microsoft.com/office/powerpoint/2010/main" val="203406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PaCC69ydpwM2aRH20TIU5vBBbxXIgQHNLE7CZmW2FOc=-~L5MZ+s5RRw+4dkkMEBE+0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tCygM0+RcF3g14P192j9RAEVfB0fyP6fCXuY671Fn4Q=-~r/111B34PfSEaAQEv4X7T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/>
              <a:t>Xeriscaping</a:t>
            </a:r>
            <a:endParaRPr lang="en-US" sz="4500" b="1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" r="8"/>
          <a:stretch>
            <a:fillRect/>
          </a:stretch>
        </p:blipFill>
        <p:spPr/>
      </p:pic>
      <p:sp>
        <p:nvSpPr>
          <p:cNvPr id="5" name="Rectangle 4" descr="x2L1nOZRNOKaBj1NOM+xNIakbWA1E3b9PrjHvZhcP7Q=-~xLrez+Q17WU1W66XGOe1PQ==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kern="1200" dirty="0" smtClean="0">
                <a:solidFill>
                  <a:schemeClr val="tx1"/>
                </a:solidFill>
              </a:rPr>
              <a:t>Water –Conservative </a:t>
            </a:r>
            <a:br>
              <a:rPr lang="en-US" kern="1200" dirty="0" smtClean="0">
                <a:solidFill>
                  <a:schemeClr val="tx1"/>
                </a:solidFill>
              </a:rPr>
            </a:br>
            <a:r>
              <a:rPr lang="en-US" kern="1200" dirty="0" smtClean="0">
                <a:solidFill>
                  <a:schemeClr val="tx1"/>
                </a:solidFill>
              </a:rPr>
              <a:t>Approach to Landscaping</a:t>
            </a:r>
            <a:endParaRPr lang="en-US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P3rPwf1bb7GpKSQX+fSVFuyp+q0bjpi7jPVoRii1DxI=-~fd3jCj7BN+7cOJj2s5b6G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QJfs6Bp4Df3EbkXNQrX2+3fAePBC7HtNBlx/579pLHs=-~gUUEw+xkEgg6Q8p4/iOfq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Rectangle 5" descr="+N10nJjUb3TpksiAhwgygSqPFxVQvz0WNP2By8Qqg2c=-~77CUoybEitUoorXCvacZt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variety of rocks for design</a:t>
            </a:r>
            <a:endParaRPr lang="en-US" dirty="0"/>
          </a:p>
          <a:p>
            <a:r>
              <a:rPr lang="en-US" dirty="0" smtClean="0"/>
              <a:t>Sparse use of drought resistant plants</a:t>
            </a:r>
          </a:p>
          <a:p>
            <a:r>
              <a:rPr lang="en-US" dirty="0" smtClean="0"/>
              <a:t>Relies on rainwater or limited watering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roject>
  <id>akLFsFDpK6V4OAiD8oGAGWA3mXmiKW4dOXRSjdstXjg=-~4vznT+q+iPgal/NtJ10vKw==</id>
</project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8D0F3-BCA9-41D1-85DE-87325CBFF9D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</Words>
  <Application>Microsoft Office PowerPoint</Application>
  <PresentationFormat>Widescreen</PresentationFormat>
  <Paragraphs>57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Ecology 16x9</vt:lpstr>
      <vt:lpstr>Conserve</vt:lpstr>
      <vt:lpstr>Purpose of Landscaping</vt:lpstr>
      <vt:lpstr>Waterwise Options</vt:lpstr>
      <vt:lpstr>Zeroscaping</vt:lpstr>
      <vt:lpstr>Characteristics</vt:lpstr>
      <vt:lpstr>Benefits</vt:lpstr>
      <vt:lpstr>Disadvantages</vt:lpstr>
      <vt:lpstr>Xeriscaping</vt:lpstr>
      <vt:lpstr>Characteristics</vt:lpstr>
      <vt:lpstr>Benefits</vt:lpstr>
      <vt:lpstr>Disadvantages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2012-12-10T00:05:28Z</dcterms:created>
  <dcterms:modified xsi:type="dcterms:W3CDTF">2014-12-03T05:17:15Z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